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70" r:id="rId13"/>
    <p:sldId id="272" r:id="rId14"/>
    <p:sldId id="273" r:id="rId15"/>
    <p:sldId id="274" r:id="rId16"/>
    <p:sldId id="271" r:id="rId17"/>
    <p:sldId id="275" r:id="rId18"/>
    <p:sldId id="277" r:id="rId19"/>
    <p:sldId id="276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9E778369-E61C-4BA7-BAAE-E608123E2063}">
          <p14:sldIdLst>
            <p14:sldId id="256"/>
            <p14:sldId id="257"/>
            <p14:sldId id="258"/>
            <p14:sldId id="259"/>
            <p14:sldId id="261"/>
            <p14:sldId id="262"/>
            <p14:sldId id="263"/>
            <p14:sldId id="264"/>
            <p14:sldId id="265"/>
            <p14:sldId id="267"/>
            <p14:sldId id="268"/>
            <p14:sldId id="270"/>
            <p14:sldId id="272"/>
            <p14:sldId id="273"/>
            <p14:sldId id="274"/>
            <p14:sldId id="271"/>
            <p14:sldId id="275"/>
            <p14:sldId id="277"/>
            <p14:sldId id="276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21"/>
            <p14:sldId id="322"/>
            <p14:sldId id="323"/>
            <p14:sldId id="324"/>
            <p14:sldId id="325"/>
            <p14:sldId id="326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24" autoAdjust="0"/>
    <p:restoredTop sz="94590" autoAdjust="0"/>
  </p:normalViewPr>
  <p:slideViewPr>
    <p:cSldViewPr>
      <p:cViewPr varScale="1">
        <p:scale>
          <a:sx n="110" d="100"/>
          <a:sy n="110" d="100"/>
        </p:scale>
        <p:origin x="146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61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>
    <p:pull/>
  </p:transition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g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5" Type="http://schemas.openxmlformats.org/officeDocument/2006/relationships/image" Target="../media/image172.jpeg"/><Relationship Id="rId4" Type="http://schemas.openxmlformats.org/officeDocument/2006/relationships/image" Target="../media/image171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1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772816"/>
            <a:ext cx="6912768" cy="2592288"/>
          </a:xfrm>
          <a:noFill/>
          <a:ln w="0">
            <a:solidFill>
              <a:schemeClr val="bg2">
                <a:lumMod val="25000"/>
              </a:schemeClr>
            </a:solidFill>
          </a:ln>
        </p:spPr>
        <p:txBody>
          <a:bodyPr/>
          <a:lstStyle/>
          <a:p>
            <a:pPr marL="182880" indent="0" algn="ctr">
              <a:buNone/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ПРЕЗЕНТАЦИЯ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 докладу по работе </a:t>
            </a:r>
            <a:b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ГБУ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«Жилищник района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Южное Тушино»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2022 году</a:t>
            </a:r>
            <a:r>
              <a:rPr lang="ru-RU" sz="2800" dirty="0">
                <a:effectLst/>
                <a:latin typeface="Times New Roman"/>
                <a:ea typeface="Times New Roman"/>
              </a:rPr>
              <a:t/>
            </a:r>
            <a:br>
              <a:rPr lang="ru-RU" sz="2800" dirty="0">
                <a:effectLst/>
                <a:latin typeface="Times New Roman"/>
                <a:ea typeface="Times New Roman"/>
              </a:rPr>
            </a:b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F47ACB-6C54-0386-3EAF-3504437324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14795" y="0"/>
            <a:ext cx="9144001" cy="7871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19E963E-FE00-D6B7-F3F4-6F9DF63E5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-22699" y="5677231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1908"/>
      </p:ext>
    </p:extLst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77331" y="1064976"/>
            <a:ext cx="2698525" cy="4429846"/>
          </a:xfrm>
          <a:solidFill>
            <a:schemeClr val="bg1">
              <a:lumMod val="75000"/>
              <a:alpha val="34000"/>
            </a:schemeClr>
          </a:solidFill>
          <a:ln w="12700">
            <a:solidFill>
              <a:schemeClr val="bg2">
                <a:lumMod val="25000"/>
              </a:schemeClr>
            </a:solidFill>
          </a:ln>
        </p:spPr>
        <p:txBody>
          <a:bodyPr>
            <a:normAutofit/>
          </a:bodyPr>
          <a:lstStyle/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Очистке от снега и наледи подлежит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170 кровель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общей площадью </a:t>
            </a:r>
          </a:p>
          <a:p>
            <a:pPr algn="just"/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169 499 м</a:t>
            </a:r>
            <a:r>
              <a:rPr lang="ru-RU" sz="2000" b="1" u="sng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</a:p>
          <a:p>
            <a:pPr algn="just"/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- 95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стальные скатные кровли общей площадью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93 943м</a:t>
            </a:r>
            <a:r>
              <a:rPr lang="ru-RU" sz="2000" b="1" u="sng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</a:p>
          <a:p>
            <a:pPr algn="just"/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- 75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мягкие скатные 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кровли, общей </a:t>
            </a:r>
            <a:r>
              <a:rPr lang="ru-RU" sz="2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площадью </a:t>
            </a:r>
            <a:r>
              <a:rPr lang="ru-RU" sz="2000" b="1" u="sng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72 566м</a:t>
            </a:r>
            <a:r>
              <a:rPr lang="ru-RU" sz="2000" b="1" u="sng" baseline="30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r>
              <a:rPr lang="ru-RU" sz="200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C013CAD-9384-A5C4-3BED-61DAF54C3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-6909" y="5668611"/>
            <a:ext cx="9144000" cy="11807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7BDDA6A-83BD-1E8C-8433-770257BF3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2958" y="-19482"/>
            <a:ext cx="9144001" cy="787179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107504" y="-7089"/>
            <a:ext cx="8928992" cy="627777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Очистка кровель жилых домов от снега и наледи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F9672E6-6E74-F012-AC19-788DC6AA3C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70"/>
          <a:stretch/>
        </p:blipFill>
        <p:spPr>
          <a:xfrm>
            <a:off x="3460705" y="1064976"/>
            <a:ext cx="3086685" cy="200398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F04A87-ACCD-2F13-F96D-676A157A2E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00"/>
          <a:stretch/>
        </p:blipFill>
        <p:spPr>
          <a:xfrm>
            <a:off x="6736442" y="1064976"/>
            <a:ext cx="2016224" cy="200398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8FE952D-CD3D-D6B1-3984-2769CFB0D4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04" y="3230349"/>
            <a:ext cx="1903383" cy="2276872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A5E58CF-0296-1087-80B2-A2E89247D1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/>
        </p:blipFill>
        <p:spPr>
          <a:xfrm>
            <a:off x="5588166" y="3220340"/>
            <a:ext cx="3164500" cy="228688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3281317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323528" y="476672"/>
            <a:ext cx="8640960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3075" name="Picture 3" descr="C:\Users\user\Desktop\ФОТО ДЛЯ ПРЕЗЕНТАЦИИ\IMG-20171127-WA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975" y="3217042"/>
            <a:ext cx="2179449" cy="219254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25000"/>
                <a:alpha val="82000"/>
              </a:schemeClr>
            </a:solidFill>
          </a:ln>
          <a:effectLst>
            <a:softEdge rad="0"/>
          </a:effectLst>
        </p:spPr>
      </p:pic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523755" y="724997"/>
            <a:ext cx="3672408" cy="4752528"/>
          </a:xfrm>
          <a:solidFill>
            <a:schemeClr val="accent4">
              <a:lumMod val="20000"/>
              <a:lumOff val="80000"/>
              <a:alpha val="47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lnSpcReduction="10000"/>
          </a:bodyPr>
          <a:lstStyle/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Сформировано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57 бригад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составе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285 человек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обученных и аттестованных для работы на высоте.</a:t>
            </a:r>
          </a:p>
          <a:p>
            <a:pPr algn="ctr">
              <a:spcAft>
                <a:spcPts val="0"/>
              </a:spcAft>
            </a:pPr>
            <a:r>
              <a:rPr lang="ru-RU" sz="1800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Сформированные бригады обеспечены следующим снаряжением: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лопата снегоуборочная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228шт.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спецодежда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285 комплектов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пояс страховочный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285 шт.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каска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285 </a:t>
            </a:r>
            <a:r>
              <a:rPr lang="ru-RU" sz="1800" b="1" u="sng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шт</a:t>
            </a:r>
            <a:endParaRPr lang="ru-RU" sz="1800" b="1" u="sng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радиостанция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114 шт.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стойка ограждения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100 шт.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лента сигнальная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2000п.м.</a:t>
            </a:r>
          </a:p>
          <a:p>
            <a:pPr>
              <a:spcAft>
                <a:spcPts val="0"/>
              </a:spcAft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громкоговоритель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57шт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34624C-9E46-13D5-BBA0-721DDD048B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81464"/>
            <a:ext cx="9144000" cy="11807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9F93F1B-6B26-C59F-9EED-CA303B091D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7" t="17451" r="1963" b="32150"/>
          <a:stretch/>
        </p:blipFill>
        <p:spPr>
          <a:xfrm>
            <a:off x="4359864" y="724998"/>
            <a:ext cx="4331690" cy="227565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C903048-B898-B859-908B-77F3356D09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36" y="3215932"/>
            <a:ext cx="1963953" cy="21925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4568782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004048" y="1196753"/>
            <a:ext cx="3568452" cy="1754326"/>
          </a:xfrm>
          <a:prstGeom prst="rect">
            <a:avLst/>
          </a:prstGeom>
          <a:solidFill>
            <a:schemeClr val="accent4">
              <a:lumMod val="20000"/>
              <a:lumOff val="80000"/>
              <a:alpha val="56000"/>
            </a:schemeClr>
          </a:solidFill>
          <a:ln w="127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Произведена замена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9лифтов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3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жилых домах: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ул.Лодочная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д.9,стр.2, под.1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ул.Свободы,д.43, под.1,2,3,4</a:t>
            </a:r>
          </a:p>
          <a:p>
            <a:pPr marL="457200" indent="-457200">
              <a:spcAft>
                <a:spcPts val="0"/>
              </a:spcAft>
              <a:buFontTx/>
              <a:buChar char="-"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ул.Штурвальная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, д.1, под.1,2,3,4</a:t>
            </a:r>
          </a:p>
        </p:txBody>
      </p:sp>
      <p:pic>
        <p:nvPicPr>
          <p:cNvPr id="2050" name="Picture 2" descr="C:\Users\user\Desktop\ФОТО ДЛЯ ПРЕЗЕНТАЦИИ\ЛИФ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3"/>
            <a:ext cx="4458963" cy="4248472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78A296-2B39-CA2E-10DD-490EA506C7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0"/>
            <a:ext cx="9144001" cy="787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3528" y="70423"/>
            <a:ext cx="8248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Реализация Региональной программы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NewRomanPS-BoldMT"/>
              </a:rPr>
              <a:t>капитального ремонта общего имущества в многоквартирных домах на территории города Москвы</a:t>
            </a:r>
            <a:endParaRPr lang="ru-RU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D55E76-5001-1DE4-75D0-282F25CFB2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-1" y="5677231"/>
            <a:ext cx="9144000" cy="1180769"/>
          </a:xfrm>
          <a:prstGeom prst="rect">
            <a:avLst/>
          </a:prstGeom>
        </p:spPr>
      </p:pic>
      <p:pic>
        <p:nvPicPr>
          <p:cNvPr id="8" name="Picture 5" descr="C:\Documents and Settings\Алёна\Рабочий стол\конкурс презентация\фото 2.JPG">
            <a:extLst>
              <a:ext uri="{FF2B5EF4-FFF2-40B4-BE49-F238E27FC236}">
                <a16:creationId xmlns:a16="http://schemas.microsoft.com/office/drawing/2014/main" xmlns="" id="{8178FCCE-1F7D-232E-4B2D-3C5AFDF1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173471"/>
            <a:ext cx="3568452" cy="2271754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474522069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3969" y="1025728"/>
            <a:ext cx="3888430" cy="4462760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В 2022 году приняты в управление ГБУ «Жилищник района Южное Тушино» принято 3 многоквартирных дома, возведенных по программе реновации г. Москвы:</a:t>
            </a:r>
          </a:p>
          <a:p>
            <a:pPr algn="ctr">
              <a:spcAft>
                <a:spcPts val="0"/>
              </a:spcAft>
            </a:pPr>
            <a:endParaRPr lang="ru-RU" sz="2000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    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- ул. Лодочная,д.11,</a:t>
            </a: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- ул. Сходненская,д.12, корп.1, общей площадью-9033м2;</a:t>
            </a:r>
          </a:p>
          <a:p>
            <a:pPr algn="ctr">
              <a:spcAft>
                <a:spcPts val="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 </a:t>
            </a:r>
            <a:r>
              <a:rPr lang="ru-RU" sz="1600" dirty="0" err="1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пр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-д Светлогорский, д.7А, общей площадью – 17035м2</a:t>
            </a:r>
          </a:p>
          <a:p>
            <a:pPr>
              <a:spcAft>
                <a:spcPts val="0"/>
              </a:spcAft>
            </a:pPr>
            <a:endParaRPr lang="ru-RU" sz="2800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CCE30CE-DA60-AA2E-6AFE-F1FBC2A1E9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9" y="2777111"/>
            <a:ext cx="2411475" cy="16681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61EDAAD-7469-90A1-1746-099AF9092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69" y="933763"/>
            <a:ext cx="2390766" cy="17573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B74B0E-F471-46A3-B507-7111E6B15B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90411"/>
            <a:ext cx="9144000" cy="11807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4C4738-4C20-B334-4710-AA827068F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0" y="0"/>
            <a:ext cx="9144001" cy="787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514" y="150252"/>
            <a:ext cx="824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Программа реновации г. Москвы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CEBC5D-8817-85F6-2E81-6F40B540B9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84"/>
          <a:stretch/>
        </p:blipFill>
        <p:spPr>
          <a:xfrm>
            <a:off x="1020785" y="4525943"/>
            <a:ext cx="2384041" cy="136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67403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3967" y="1025728"/>
            <a:ext cx="4585483" cy="2800767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В 2022 году в подвальных помещениях 48 многоквартирных домах оборудованы защитные сооружения для укрытия жителей в случае чрезвычайных ситуаций.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Защитные помещения оборудованы: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-биотуалетами,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-медицинскими аптечками,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-емкостями с питьевой водой,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-автономными источниками освещения,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-л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авками,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-кроватями.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B74B0E-F471-46A3-B507-7111E6B15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90411"/>
            <a:ext cx="9144000" cy="11807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4C4738-4C20-B334-4710-AA827068F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1025" y="0"/>
            <a:ext cx="9144001" cy="787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514" y="150252"/>
            <a:ext cx="824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Защитные сооружения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DA13E3-E5B3-E35B-5695-D07A40F6E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4" y="1025728"/>
            <a:ext cx="3639112" cy="28007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3E81E62-4622-090F-E8C2-DACDA20E23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72" y="3955581"/>
            <a:ext cx="3639112" cy="17348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FBF73B8-AF8D-0DA6-5A9C-4CC037022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7" y="3936588"/>
            <a:ext cx="2304257" cy="17538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26EE80D-EEE8-8FC1-1A5C-BC65EA4EDAC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17" b="9457"/>
          <a:stretch/>
        </p:blipFill>
        <p:spPr>
          <a:xfrm>
            <a:off x="6779807" y="3936588"/>
            <a:ext cx="2096045" cy="175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97914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8593" y="1352640"/>
            <a:ext cx="4216324" cy="3908762"/>
          </a:xfrm>
          <a:prstGeom prst="rect">
            <a:avLst/>
          </a:prstGeom>
          <a:solidFill>
            <a:schemeClr val="bg1">
              <a:lumMod val="75000"/>
              <a:alpha val="28000"/>
            </a:schemeClr>
          </a:solidFill>
          <a:ln w="25400">
            <a:solidFill>
              <a:schemeClr val="bg2">
                <a:lumMod val="2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Дератизация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 - с целью предотвращения распространения грызунов в многоквартирных домах строго ежемесячно проводится дератизационные мероприятия в многоквартирных домах на общей площади – 168 442,86м2.</a:t>
            </a:r>
          </a:p>
          <a:p>
            <a:pPr algn="just">
              <a:spcAft>
                <a:spcPts val="0"/>
              </a:spcAft>
            </a:pPr>
            <a:endParaRPr lang="ru-RU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u="sng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Дезинсекция -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за 2022 год проведены истребительные мероприятия против насекомых на общей площади – 154 868,1 м2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1600" b="1" u="sng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AB74B0E-F471-46A3-B507-7111E6B15B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90411"/>
            <a:ext cx="9144000" cy="11807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04C4738-4C20-B334-4710-AA827068F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1025" y="0"/>
            <a:ext cx="9144001" cy="7871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47514" y="150252"/>
            <a:ext cx="82489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Дератизационные и дезинсекционные мероприятия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34A29A-A983-C60C-358E-3952ECAFE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325576"/>
            <a:ext cx="3334908" cy="366596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22339617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8" y="2132856"/>
            <a:ext cx="824897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Выполнение программы капитального ремонта МКД силами ГБУ 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«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Жилищник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района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Южное Тушино»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2022 </a:t>
            </a:r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году</a:t>
            </a:r>
          </a:p>
          <a:p>
            <a:pPr indent="449580" algn="ctr"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1D526-C9C7-BA21-0611-800E2F8F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9066" y="14606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6B1C7C-21CF-5E32-A9DB-F85F423D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2958" y="5677231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70629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836712"/>
            <a:ext cx="828092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50000"/>
              </a:lnSpc>
            </a:pP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рамках реализации Региональной программы капитального ремонта общего имущества в многоквартирных домах на территории города Москвы на 2015-2044 годы, в 2022 году силами ГБУ «</a:t>
            </a:r>
            <a:r>
              <a:rPr lang="ru-RU" sz="20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Жилищник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Южное Тушино» выполнены работы по капитальному ремонту 60 внутридомовой 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инженерной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системы в 9 многоквартирных жилых домах.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Заказчиком данных работ является – Фонд капитального ремонта города Москвы</a:t>
            </a:r>
            <a:r>
              <a:rPr lang="ru-RU" sz="20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работы проводились в соответствии с утвержденной проектно-сметной документацией, получившей положительное заключение ГАУ города Москвы «Московская государственная экспертиза»</a:t>
            </a:r>
          </a:p>
          <a:p>
            <a:pPr lvl="0" indent="449580" algn="ctr"/>
            <a:endParaRPr lang="ru-RU" sz="2400" dirty="0"/>
          </a:p>
          <a:p>
            <a:pPr indent="449580" algn="ctr"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1D526-C9C7-BA21-0611-800E2F8F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9066" y="14606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6B1C7C-21CF-5E32-A9DB-F85F423D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2958" y="5677231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000832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83671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1D526-C9C7-BA21-0611-800E2F8F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9066" y="14606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6B1C7C-21CF-5E32-A9DB-F85F423D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2958" y="5677231"/>
            <a:ext cx="9144000" cy="118076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134070" y="38651"/>
            <a:ext cx="9027431" cy="1997559"/>
            <a:chOff x="1880635" y="-133238"/>
            <a:chExt cx="6096000" cy="199755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880635" y="-133238"/>
              <a:ext cx="6096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</a:t>
              </a:r>
              <a:r>
                <a:rPr lang="ru-RU" sz="24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роезд Досфлота, д.8, корп.2 система </a:t>
              </a:r>
            </a:p>
            <a:p>
              <a:pPr algn="ctr"/>
              <a:r>
                <a:rPr lang="ru-RU" sz="2400" b="1" dirty="0" smtClean="0">
                  <a:solidFill>
                    <a:schemeClr val="bg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Пожарный водопровод </a:t>
              </a:r>
              <a:endPara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4062294" y="1494989"/>
              <a:ext cx="15817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dirty="0"/>
                <a:t>Состояние системы 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16540" y="2132856"/>
            <a:ext cx="7092788" cy="3456384"/>
            <a:chOff x="1458748" y="2585259"/>
            <a:chExt cx="9770905" cy="3681350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748" y="2589088"/>
              <a:ext cx="3996830" cy="36775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9168" y="2585259"/>
              <a:ext cx="4140485" cy="3681350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sp>
        <p:nvSpPr>
          <p:cNvPr id="4" name="TextBox 3"/>
          <p:cNvSpPr txBox="1"/>
          <p:nvPr/>
        </p:nvSpPr>
        <p:spPr>
          <a:xfrm>
            <a:off x="2070344" y="163278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228184" y="1666877"/>
            <a:ext cx="864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осле: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009812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83671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/>
            <a:endParaRPr lang="ru-RU" sz="2400" dirty="0"/>
          </a:p>
          <a:p>
            <a:pPr indent="449580" algn="ctr"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1D526-C9C7-BA21-0611-800E2F8F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9066" y="14606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6B1C7C-21CF-5E32-A9DB-F85F423D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2958" y="5677231"/>
            <a:ext cx="9144000" cy="1180769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358935" y="1230644"/>
            <a:ext cx="2051932" cy="65371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12800" b="1" dirty="0" smtClean="0"/>
          </a:p>
          <a:p>
            <a:pPr marL="0" indent="0" algn="ctr">
              <a:buNone/>
            </a:pPr>
            <a:r>
              <a:rPr lang="ru-RU" sz="1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«После»</a:t>
            </a:r>
            <a:endParaRPr lang="ru-RU" sz="1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/>
          </a:p>
          <a:p>
            <a:pPr marL="0" indent="0" algn="ctr">
              <a:buNone/>
            </a:pPr>
            <a:endParaRPr lang="ru-RU" sz="3200" b="1" dirty="0" smtClean="0"/>
          </a:p>
          <a:p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284418"/>
            <a:ext cx="1924325" cy="5478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«До»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9" y="214397"/>
            <a:ext cx="9131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Свободы ул., д.49, корп.3 система Кровля</a:t>
            </a:r>
            <a:endParaRPr lang="ru-RU" sz="24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901595"/>
            <a:ext cx="2992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системы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52322" y="1704064"/>
            <a:ext cx="2722410" cy="31479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916832"/>
            <a:ext cx="2580339" cy="2808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05802" y="2079842"/>
            <a:ext cx="2794422" cy="232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09812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843159" y="942904"/>
            <a:ext cx="4032448" cy="3024336"/>
          </a:xfrm>
        </p:spPr>
        <p:txBody>
          <a:bodyPr>
            <a:normAutofit/>
          </a:bodyPr>
          <a:lstStyle/>
          <a:p>
            <a:pPr marL="45720" indent="0" algn="just">
              <a:buNone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управлении ГБУ «Жилищник района Южное Тушино»  находятся </a:t>
            </a: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316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жилых многоквартирных домов общей площадью – </a:t>
            </a:r>
          </a:p>
          <a:p>
            <a:pPr marL="45720" indent="0" algn="just">
              <a:buNone/>
            </a:pPr>
            <a:r>
              <a:rPr lang="ru-RU" sz="1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1 926 369,8м</a:t>
            </a:r>
            <a:r>
              <a:rPr lang="ru-RU" sz="1800" b="1" u="sng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.</a:t>
            </a:r>
            <a:endParaRPr lang="ru-RU" sz="18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7186" y="3003916"/>
            <a:ext cx="3456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Круглосуточную диспетчеризацию жилых многоквартирных домов 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обеспечивают </a:t>
            </a:r>
            <a:r>
              <a:rPr lang="ru-RU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 ОДС.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Круглосуточно дежурит </a:t>
            </a:r>
          </a:p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аварийная бригада, в составе: 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слесарей, 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сварщика,</a:t>
            </a:r>
          </a:p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электрика.</a:t>
            </a:r>
          </a:p>
        </p:txBody>
      </p:sp>
      <p:pic>
        <p:nvPicPr>
          <p:cNvPr id="2050" name="Picture 2" descr="C:\Users\user\Desktop\ФОТО ДЛЯ ПРЕЗЕНТАЦИИ\ПРЕЗЕНТАЦИЯ МКД 2017\IMG_46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7415" y="3140968"/>
            <a:ext cx="1872566" cy="2156042"/>
          </a:xfrm>
          <a:prstGeom prst="rect">
            <a:avLst/>
          </a:prstGeom>
          <a:ln w="254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ДЛЯ ПРЕЗЕНТАЦИИ\ПРЕЗЕНТАЦИЯ МКД 2017\sluzhb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0" y="3140968"/>
            <a:ext cx="1927342" cy="215604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bg2">
                <a:lumMod val="25000"/>
              </a:schemeClr>
            </a:solidFill>
          </a:ln>
          <a:effectLst>
            <a:softEdge rad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5AE3D9-6985-8265-57C8-225EEEFE2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8" y="987692"/>
            <a:ext cx="3984508" cy="2016224"/>
          </a:xfrm>
          <a:prstGeom prst="rect">
            <a:avLst/>
          </a:prstGeom>
          <a:ln w="25400">
            <a:solidFill>
              <a:schemeClr val="bg2">
                <a:lumMod val="25000"/>
              </a:schemeClr>
            </a:solidFill>
          </a:ln>
          <a:effectLst>
            <a:softEdge rad="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8A271E-932C-3EC4-CC1D-DA376F7239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1"/>
            <a:ext cx="9144000" cy="11807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1E53526-3164-5A56-0D0C-1D0198388E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0" y="-29353"/>
            <a:ext cx="9144001" cy="7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4565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836712"/>
            <a:ext cx="8856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580" algn="ctr"/>
            <a:endParaRPr lang="ru-RU" sz="2400" dirty="0"/>
          </a:p>
          <a:p>
            <a:pPr indent="449580" algn="ctr">
              <a:spcAft>
                <a:spcPts val="0"/>
              </a:spcAft>
            </a:pPr>
            <a:endParaRPr lang="ru-RU" sz="2400" b="1" dirty="0">
              <a:solidFill>
                <a:schemeClr val="accent1">
                  <a:lumMod val="75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81D526-C9C7-BA21-0611-800E2F8F9A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9066" y="14606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6B1C7C-21CF-5E32-A9DB-F85F423DE1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2958" y="5677231"/>
            <a:ext cx="9144000" cy="1180769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5358935" y="1230644"/>
            <a:ext cx="2051932" cy="653717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sz="12800" b="1" dirty="0" smtClean="0"/>
          </a:p>
          <a:p>
            <a:pPr marL="0" indent="0" algn="ctr">
              <a:buNone/>
            </a:pPr>
            <a:r>
              <a:rPr lang="ru-RU" sz="1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«После»</a:t>
            </a:r>
            <a:endParaRPr lang="ru-RU" sz="128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3200" b="1" dirty="0"/>
          </a:p>
          <a:p>
            <a:pPr marL="0" indent="0" algn="ctr">
              <a:buNone/>
            </a:pPr>
            <a:endParaRPr lang="ru-RU" sz="3200" b="1" dirty="0" smtClean="0"/>
          </a:p>
          <a:p>
            <a:endParaRPr lang="ru-RU" dirty="0"/>
          </a:p>
        </p:txBody>
      </p:sp>
      <p:sp>
        <p:nvSpPr>
          <p:cNvPr id="7" name="Текст 3"/>
          <p:cNvSpPr>
            <a:spLocks noGrp="1"/>
          </p:cNvSpPr>
          <p:nvPr>
            <p:ph type="body" sz="half" idx="2"/>
          </p:nvPr>
        </p:nvSpPr>
        <p:spPr>
          <a:xfrm>
            <a:off x="755576" y="1284418"/>
            <a:ext cx="1924325" cy="54784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2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«До»</a:t>
            </a:r>
            <a:endParaRPr lang="ru-RU" sz="2000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59" y="214397"/>
            <a:ext cx="91319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Туристская ул., д.4, </a:t>
            </a:r>
            <a:r>
              <a:rPr lang="ru-RU" sz="24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корп.4 система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Фасад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699792" y="901595"/>
            <a:ext cx="2992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Состояние системы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88839"/>
            <a:ext cx="2668826" cy="276275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1988840"/>
            <a:ext cx="3224191" cy="276275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8039" y="1988838"/>
            <a:ext cx="2415307" cy="276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39728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3"/>
            <a:ext cx="9144000" cy="11807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934" y="1965960"/>
            <a:ext cx="8189842" cy="2208477"/>
          </a:xfrm>
          <a:prstGeom prst="rect">
            <a:avLst/>
          </a:prstGeom>
        </p:spPr>
        <p:txBody>
          <a:bodyPr>
            <a:normAutofit fontScale="3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ПРОВЕДЕННЫХ </a:t>
            </a:r>
            <a:r>
              <a:rPr lang="ru" sz="4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МЕРОПРИЯТИЯХ ПО КОМПЛЕКСНОМУ БЛАГОУСТРОЙСТВУ </a:t>
            </a:r>
          </a:p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ЗНАКОВЫХ ОБЪЕКТОВ, ТЕРРИТОРИЙ ОБЪЕКТОВ ОБРАЗОВАНИЯ, ДВОРОВЫХ ТЕРРИТОРИЙ В 2022 ГОДУ </a:t>
            </a:r>
            <a:r>
              <a:rPr lang="ru-RU" sz="4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ЮЖНОЕ ТУШИНО</a:t>
            </a:r>
            <a:endParaRPr lang="ru" sz="48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703791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6430" y="208925"/>
            <a:ext cx="687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СХЕМА БЛАГОУСТРОЙСТВА РАЙОНА ЮЖНОЕ ТУШИНО В 2022 ГОДУ</a:t>
            </a:r>
          </a:p>
        </p:txBody>
      </p:sp>
      <p:pic>
        <p:nvPicPr>
          <p:cNvPr id="19459" name="Picture 3" descr="C:\Users\zelen\Desktop\Благоустройство 2022 с обозначениям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" y="1684676"/>
            <a:ext cx="8956359" cy="464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656531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63816" y="2468082"/>
            <a:ext cx="8756153" cy="3168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знаковых объектов района </a:t>
            </a:r>
          </a:p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Южное Тушино города Москвы в 2022 году.</a:t>
            </a: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3629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1A749A2-DF75-49E7-9D4A-0E779B8BE22E}"/>
              </a:ext>
            </a:extLst>
          </p:cNvPr>
          <p:cNvSpPr/>
          <p:nvPr/>
        </p:nvSpPr>
        <p:spPr>
          <a:xfrm>
            <a:off x="63817" y="1200636"/>
            <a:ext cx="476110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объекта: 7,57 га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реализации СМР: </a:t>
            </a:r>
            <a:r>
              <a:rPr lang="ru-RU" sz="1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274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создания ПСД: 21,9 млн.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738971"/>
            <a:ext cx="5037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ПАРК «Дубовая роща Маяк»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9850156-34FC-44B0-B59B-1FCC1022A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665" t="38165" r="24038" b="9853"/>
          <a:stretch/>
        </p:blipFill>
        <p:spPr>
          <a:xfrm>
            <a:off x="4962258" y="787181"/>
            <a:ext cx="4181743" cy="34640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810817-84A7-464B-993C-7A532DD144C7}"/>
              </a:ext>
            </a:extLst>
          </p:cNvPr>
          <p:cNvSpPr txBox="1"/>
          <p:nvPr/>
        </p:nvSpPr>
        <p:spPr>
          <a:xfrm>
            <a:off x="4572000" y="4334233"/>
            <a:ext cx="4572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 дорожного покрытия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Terraway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площадью 6,7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уличного освещения – 74 ед.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уличной мебели– 74 ед.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площадки для выгула собак  - 1ед.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спортивных площадок – 6 ед.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детских площадок – 3 ед.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160шт. деревьев и 2677 шт. кустарников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игрового и спортивного оборудования – 34 шт.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816" y="2116158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проектировании благоустройства, были обозначены четыре основные проблемы территории парка, а именно:                                  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Низкое качество дорожно-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(отсутствие покрытий, недостаточная или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избыточная ширина);                                                                   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Недостаточное функциональное наполнение территории, существующие площадки не отвечали современным требованиям;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Отсутствовало освещение;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Территория выглядела неухоженной и способствовала созданию криминогенных ситуаций.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этих проблем  стало возможным благодаря реализации программы комплексного благоустройства. Проектом благоустройства обустроена прогулочная зона для жителей с созданием новых объектов для улучшения отдыха населения.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923504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94C8013-0FD9-43E3-88B2-286C72B74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38" y="926938"/>
            <a:ext cx="4320719" cy="286389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8709A0F-7514-49DE-894E-C48F9E4B2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477" y="884075"/>
            <a:ext cx="4191398" cy="294961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477" y="3938468"/>
            <a:ext cx="4191399" cy="25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9" y="3938468"/>
            <a:ext cx="4320719" cy="2567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7339" y="926938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14477" y="866502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2259288706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CFB24C07-9EAE-48A8-99BA-3CD92F163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4" y="859802"/>
            <a:ext cx="4395788" cy="297271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0760458-A124-46AF-92EC-A600BC471A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077" y="859801"/>
            <a:ext cx="4159643" cy="2978774"/>
          </a:xfrm>
          <a:prstGeom prst="rect">
            <a:avLst/>
          </a:prstGeom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9" r="11199"/>
          <a:stretch>
            <a:fillRect/>
          </a:stretch>
        </p:blipFill>
        <p:spPr bwMode="auto">
          <a:xfrm>
            <a:off x="4789077" y="3914778"/>
            <a:ext cx="4159643" cy="2640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5537"/>
          <a:stretch>
            <a:fillRect/>
          </a:stretch>
        </p:blipFill>
        <p:spPr bwMode="auto">
          <a:xfrm>
            <a:off x="309564" y="3914776"/>
            <a:ext cx="4395788" cy="259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9564" y="863495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89077" y="863495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26922866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80E529A-2AF5-4535-BF2E-6916217DB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6" y="943957"/>
            <a:ext cx="4277867" cy="281841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0DAB50B3-0DD7-4D78-8D27-FA9117D5D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10" y="943957"/>
            <a:ext cx="4322150" cy="2818418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" b="855"/>
          <a:stretch>
            <a:fillRect/>
          </a:stretch>
        </p:blipFill>
        <p:spPr bwMode="auto">
          <a:xfrm>
            <a:off x="4684510" y="3846444"/>
            <a:ext cx="4322150" cy="281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6" y="3882308"/>
            <a:ext cx="4333875" cy="2776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25089" y="3393043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5756" y="94395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3089459469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1A749A2-DF75-49E7-9D4A-0E779B8BE22E}"/>
              </a:ext>
            </a:extLst>
          </p:cNvPr>
          <p:cNvSpPr/>
          <p:nvPr/>
        </p:nvSpPr>
        <p:spPr>
          <a:xfrm>
            <a:off x="63815" y="2391513"/>
            <a:ext cx="476110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объекта: 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,5га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реализации СМР: </a:t>
            </a:r>
            <a:r>
              <a:rPr lang="ru-RU" sz="1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340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создания ПСД: 25</a:t>
            </a:r>
            <a:r>
              <a:rPr kumimoji="0" lang="ru-RU" sz="16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738971"/>
            <a:ext cx="5037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Бульвар Яна Райниса (от дома 1 до дома 31) - ТПУ Сходненская.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7495" y="1560515"/>
            <a:ext cx="48984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Фактическое расположение: 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дворовые территории по адресам: бульвар Яна Райниса д.1-д.31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ул. Сходненская д.37 к.1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д.35 к.1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0BC6BE08-ACCF-42BE-9E55-D9D1272686FC}"/>
              </a:ext>
            </a:extLst>
          </p:cNvPr>
          <p:cNvSpPr/>
          <p:nvPr/>
        </p:nvSpPr>
        <p:spPr>
          <a:xfrm>
            <a:off x="4691392" y="3814374"/>
            <a:ext cx="4287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виды выполненных работ: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дорожно-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тропиночной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сети из плитки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лавочек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урн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асфальтобетонного покрытия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деревьев и кустарников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вертикального озеленения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газона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освещения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художественной подсветки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цветников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00E616-B8C4-E92E-E7CD-81D1CC17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937" y="1526150"/>
            <a:ext cx="3736696" cy="210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20014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6243"/>
          <a:stretch>
            <a:fillRect/>
          </a:stretch>
        </p:blipFill>
        <p:spPr bwMode="auto">
          <a:xfrm>
            <a:off x="183410" y="996090"/>
            <a:ext cx="4348936" cy="260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>
            <a:fillRect/>
          </a:stretch>
        </p:blipFill>
        <p:spPr bwMode="auto">
          <a:xfrm>
            <a:off x="4572001" y="996090"/>
            <a:ext cx="4432922" cy="2606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" b="1685"/>
          <a:stretch>
            <a:fillRect/>
          </a:stretch>
        </p:blipFill>
        <p:spPr bwMode="auto">
          <a:xfrm>
            <a:off x="183410" y="3699754"/>
            <a:ext cx="4388591" cy="30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850"/>
          <a:stretch>
            <a:fillRect/>
          </a:stretch>
        </p:blipFill>
        <p:spPr bwMode="auto">
          <a:xfrm>
            <a:off x="4636796" y="3699753"/>
            <a:ext cx="4368125" cy="301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9061" y="213024"/>
            <a:ext cx="3355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Фотоотчет выполненных работ </a:t>
            </a:r>
          </a:p>
        </p:txBody>
      </p:sp>
    </p:spTree>
    <p:extLst>
      <p:ext uri="{BB962C8B-B14F-4D97-AF65-F5344CB8AC3E}">
        <p14:creationId xmlns:p14="http://schemas.microsoft.com/office/powerpoint/2010/main" val="930986363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4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860032" y="1134335"/>
            <a:ext cx="3816424" cy="4461375"/>
          </a:xfrm>
          <a:solidFill>
            <a:schemeClr val="accent4">
              <a:lumMod val="20000"/>
              <a:lumOff val="80000"/>
              <a:alpha val="49000"/>
            </a:schemeClr>
          </a:solidFill>
          <a:ln w="9525">
            <a:solidFill>
              <a:schemeClr val="bg2">
                <a:lumMod val="25000"/>
              </a:schemeClr>
            </a:solidFill>
          </a:ln>
        </p:spPr>
        <p:txBody>
          <a:bodyPr anchor="ctr" anchorCtr="0">
            <a:no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2022г. выполнены работы по созданию температурно-влажностного режима чердачных помещений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172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жилых многоквартирных домов, площадь чердачных помещений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163 829 м</a:t>
            </a:r>
            <a:r>
              <a:rPr lang="ru-RU" sz="2400" b="1" u="sng" baseline="30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endParaRPr lang="ru-RU" sz="2400" dirty="0"/>
          </a:p>
        </p:txBody>
      </p:sp>
      <p:pic>
        <p:nvPicPr>
          <p:cNvPr id="3075" name="Picture 3" descr="C:\Users\user\Desktop\ФОТО ДЛЯ ПРЕЗЕНТАЦИИ\ПРЕЗЕНТАЦИЯ МКД 2017\стало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89" y="3551839"/>
            <a:ext cx="3493190" cy="2043872"/>
          </a:xfrm>
          <a:prstGeom prst="rect">
            <a:avLst/>
          </a:prstGeom>
          <a:ln w="9525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ДЛЯ ПРЕЗЕНТАЦИИ\ПРЕЗЕНТАЦИЯ МКД 2017\Нелидовская 20 Стальная кровля ТВ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789" y="1134335"/>
            <a:ext cx="3493190" cy="2160240"/>
          </a:xfrm>
          <a:prstGeom prst="rect">
            <a:avLst/>
          </a:prstGeom>
          <a:ln w="9525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13066C-D9AF-E204-8F68-34BDBA322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0"/>
            <a:ext cx="9144001" cy="7871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CC1E69-8D88-7F43-16ED-1FE78D6B6E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36004" y="5739708"/>
            <a:ext cx="9144000" cy="118076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19" y="620689"/>
            <a:ext cx="8280921" cy="51364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Создание температурно-влажностного режима в чердачных помещениях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51269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48854" y="2109595"/>
            <a:ext cx="8756153" cy="316898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объекта образования района </a:t>
            </a:r>
          </a:p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Южное Тушино города Москвы в 2022 году</a:t>
            </a:r>
          </a:p>
          <a:p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100892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D1A749A2-DF75-49E7-9D4A-0E779B8BE22E}"/>
              </a:ext>
            </a:extLst>
          </p:cNvPr>
          <p:cNvSpPr/>
          <p:nvPr/>
        </p:nvSpPr>
        <p:spPr>
          <a:xfrm>
            <a:off x="63815" y="1688206"/>
            <a:ext cx="4761103" cy="83099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объекта: 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,9 га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реализации СМР: </a:t>
            </a:r>
            <a:r>
              <a:rPr lang="ru-RU" sz="1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en-US" sz="1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600" kern="0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млн. руб.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создания ПСД: </a:t>
            </a:r>
            <a:r>
              <a:rPr lang="ru-RU" sz="16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ru-RU" sz="1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,5 млн. руб.</a:t>
            </a: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9092" y="3110076"/>
            <a:ext cx="4502907" cy="209288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данной территории проводилось в 2015 году. На территории обустроены детские, спортивные площадки, места тихого отдыха. С момента последнего благоустройства прошло 6 лет, в связи с чем департаментом образования было принято решение о необходимости благоустройства данной территории. </a:t>
            </a:r>
            <a:r>
              <a:rPr lang="ru-RU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1" y="738971"/>
            <a:ext cx="5037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б-р. Яна Райниса, д. 47, корп. 2 (ГБОУ Школа № 2097 - ДОУ)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5810817-84A7-464B-993C-7A532DD144C7}"/>
              </a:ext>
            </a:extLst>
          </p:cNvPr>
          <p:cNvSpPr txBox="1"/>
          <p:nvPr/>
        </p:nvSpPr>
        <p:spPr>
          <a:xfrm>
            <a:off x="4824918" y="4314675"/>
            <a:ext cx="415429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работ: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АБП – 2030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6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Реконструкция спортивных площадок – 2 шт.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    Реконструкция детских площадок – 10 шт.</a:t>
            </a:r>
          </a:p>
          <a:p>
            <a:pPr marL="342900" indent="-342900">
              <a:buAutoNum type="arabicPeriod" startAt="9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резинового покрытия – 874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9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бортового камня – 1793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п.м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eriod" startAt="9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МАФ – 63 шт.</a:t>
            </a:r>
          </a:p>
        </p:txBody>
      </p:sp>
      <p:pic>
        <p:nvPicPr>
          <p:cNvPr id="1026" name="Picture 2" descr="C:\Users\zelen\Desktop\ВСЕ КАРТЫ\Яна Райниса д.47 к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17" y="810988"/>
            <a:ext cx="3575655" cy="350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810731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zelen\Desktop\Презентации 2022г\Яна Райниса д.47 к.2 детский сад\WhatsApp Image 2021-10-11 at 10.49.0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" y="868619"/>
            <a:ext cx="4624908" cy="26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zelen\Desktop\Презентации 2022г\Яна Райниса д.47 к.2 детский сад\WhatsApp Image 2021-10-11 at 10.49.04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824" y="868619"/>
            <a:ext cx="4214097" cy="2601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6" b="9756"/>
          <a:stretch>
            <a:fillRect/>
          </a:stretch>
        </p:blipFill>
        <p:spPr bwMode="auto">
          <a:xfrm>
            <a:off x="232843" y="3606613"/>
            <a:ext cx="4455882" cy="298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1" b="9241"/>
          <a:stretch>
            <a:fillRect/>
          </a:stretch>
        </p:blipFill>
        <p:spPr bwMode="auto">
          <a:xfrm>
            <a:off x="4790824" y="3606613"/>
            <a:ext cx="4214097" cy="298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04896" y="309776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5756" y="3065501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2402251206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zelen\Desktop\Презентации 2022г\Яна Райниса д.47 к.2 детский сад\WhatsApp Image 2021-10-11 at 10.49.03 (1)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6" y="854018"/>
            <a:ext cx="4155760" cy="28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zelen\Desktop\Презентации 2022г\Яна Райниса д.47 к.2 детский сад\WhatsApp Image 2021-10-11 at 10.48.5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798" y="854017"/>
            <a:ext cx="4708124" cy="28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7455"/>
          <a:stretch>
            <a:fillRect/>
          </a:stretch>
        </p:blipFill>
        <p:spPr bwMode="auto">
          <a:xfrm>
            <a:off x="4288413" y="3724376"/>
            <a:ext cx="4716509" cy="286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5" b="9375"/>
          <a:stretch>
            <a:fillRect/>
          </a:stretch>
        </p:blipFill>
        <p:spPr bwMode="auto">
          <a:xfrm>
            <a:off x="63815" y="3724376"/>
            <a:ext cx="4155759" cy="286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816" y="3285838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514018" y="3282433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3941507018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48854" y="2109595"/>
            <a:ext cx="8756153" cy="198394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 района Южное Тушино города Москвы в 2022 году</a:t>
            </a:r>
            <a:endParaRPr lang="ru-RU" sz="105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561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0500" y="504824"/>
            <a:ext cx="8369170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/>
                <a:ea typeface="Calibri"/>
              </a:rPr>
              <a:t>Обновлены и приведены в соответствие с современными требованиями и потребностями– 10 дворовых территорий</a:t>
            </a:r>
            <a:r>
              <a:rPr lang="ru-RU" sz="1400" b="1" dirty="0">
                <a:ea typeface="Calibri"/>
                <a:cs typeface="Times New Roman"/>
              </a:rPr>
              <a:t> </a:t>
            </a:r>
            <a:r>
              <a:rPr lang="ru-RU" sz="1400" b="1" dirty="0">
                <a:latin typeface="Times New Roman"/>
                <a:ea typeface="Calibri"/>
              </a:rPr>
              <a:t>по адресам:</a:t>
            </a:r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37, 37 к.1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39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41 к.2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43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45 к.2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бульв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1, 11, 5, 7, 9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Туристская ул. 1, 3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Туристская ул. 11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Туристская ул. 7, 9</a:t>
            </a:r>
          </a:p>
          <a:p>
            <a:pPr algn="ctr"/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Аэродромная ул. 10 к.1, 10 к.2, 12 к.1; </a:t>
            </a:r>
            <a:r>
              <a:rPr lang="ru-RU" sz="13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Нелидовская</a:t>
            </a:r>
            <a:r>
              <a:rPr lang="ru-RU" sz="13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ул. 22</a:t>
            </a:r>
            <a:endParaRPr lang="ru-RU" sz="1300" i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i="1" dirty="0"/>
              <a:t> </a:t>
            </a:r>
            <a:r>
              <a:rPr lang="ru-RU" sz="1400" b="1" i="1" dirty="0"/>
              <a:t>По итогу реализации комплекса мероприятий по благоустройству дворовых территорий в 2022 году выполнены работы: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реконструкции12 ед. детских игровых площадок;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реконструкции 6 ед. спортивных площадок;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Устройство 1 ед. площадки отдыха;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устройству покрытия на детских и спортивных площадках площадью – 2,8 тыс. </a:t>
            </a:r>
            <a:r>
              <a:rPr lang="ru-RU" sz="1300" dirty="0" err="1"/>
              <a:t>кв.м</a:t>
            </a:r>
            <a:r>
              <a:rPr lang="ru-RU" sz="1300" dirty="0"/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замене 334ед. Малых </a:t>
            </a:r>
            <a:r>
              <a:rPr lang="ru-RU" sz="1300" dirty="0" err="1"/>
              <a:t>архететктурных</a:t>
            </a:r>
            <a:r>
              <a:rPr lang="ru-RU" sz="1300" dirty="0"/>
              <a:t> форм;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ремонту 48 </a:t>
            </a:r>
            <a:r>
              <a:rPr lang="ru-RU" sz="1300" dirty="0" err="1"/>
              <a:t>тыс.кв.м</a:t>
            </a:r>
            <a:r>
              <a:rPr lang="ru-RU" sz="1300" dirty="0"/>
              <a:t>. асфальтобетонного покрытия;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замене 15,6 тыс. </a:t>
            </a:r>
            <a:r>
              <a:rPr lang="ru-RU" sz="1300" dirty="0" err="1"/>
              <a:t>п.м</a:t>
            </a:r>
            <a:r>
              <a:rPr lang="ru-RU" sz="1300" dirty="0"/>
              <a:t>. бортового камня;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устройству ограждений на детских площадках – 397 </a:t>
            </a:r>
            <a:r>
              <a:rPr lang="ru-RU" sz="1300" dirty="0" err="1"/>
              <a:t>п.м</a:t>
            </a:r>
            <a:r>
              <a:rPr lang="ru-RU" sz="1300" dirty="0"/>
              <a:t>.;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ремонту 22 тыс. </a:t>
            </a:r>
            <a:r>
              <a:rPr lang="ru-RU" sz="1300" dirty="0" err="1"/>
              <a:t>кв.м</a:t>
            </a:r>
            <a:r>
              <a:rPr lang="ru-RU" sz="1300" dirty="0"/>
              <a:t>. газонов;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реконструкции 3 шт. уличных лестниц;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 реконструкции контейнерных площадок – 5 шт.</a:t>
            </a:r>
          </a:p>
          <a:p>
            <a:r>
              <a:rPr lang="ru-RU" sz="1300" b="1" dirty="0"/>
              <a:t>Общая сумма затрат на выполнение благоустройства составила: 183,7 </a:t>
            </a:r>
            <a:r>
              <a:rPr lang="ru-RU" sz="1300" b="1" dirty="0" err="1"/>
              <a:t>млн.руб</a:t>
            </a:r>
            <a:r>
              <a:rPr lang="ru-RU" sz="1300" b="1" dirty="0"/>
              <a:t>.</a:t>
            </a:r>
          </a:p>
          <a:p>
            <a:pPr algn="ctr"/>
            <a:r>
              <a:rPr lang="ru-RU" sz="1300" dirty="0"/>
              <a:t>В 2022г. был выполнен капитальный ремонт асфальтобетонного покрытия большими картами на 6 дворовых территориях  общей площадью16855 </a:t>
            </a:r>
            <a:r>
              <a:rPr lang="ru-RU" sz="1300" dirty="0" err="1"/>
              <a:t>кв.м</a:t>
            </a:r>
            <a:r>
              <a:rPr lang="ru-RU" sz="1300" dirty="0"/>
              <a:t>., с заменой бортового камня протяженностью – 3920 </a:t>
            </a:r>
            <a:r>
              <a:rPr lang="ru-RU" sz="1300" dirty="0" err="1"/>
              <a:t>п.м</a:t>
            </a:r>
            <a:r>
              <a:rPr lang="ru-RU" sz="1300" dirty="0"/>
              <a:t>.</a:t>
            </a:r>
          </a:p>
          <a:p>
            <a:pPr algn="ctr"/>
            <a:r>
              <a:rPr lang="ru-RU" sz="1300" b="1" dirty="0"/>
              <a:t>Общий объем финансирования в рамках выделенных лимитов составил  26,4 млн. рублей</a:t>
            </a: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5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042537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387414" y="1175779"/>
            <a:ext cx="836917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/>
                <a:ea typeface="Calibri"/>
              </a:rPr>
              <a:t>Дополнительно выполнен ремонт «Большими картами» асфальтобетонного покрытия с заменой бортовых камней на дворовых территориях</a:t>
            </a:r>
            <a:r>
              <a:rPr lang="ru-RU" sz="1400" b="1" dirty="0">
                <a:ea typeface="Calibri"/>
                <a:cs typeface="Times New Roman"/>
              </a:rPr>
              <a:t> </a:t>
            </a:r>
            <a:r>
              <a:rPr lang="ru-RU" sz="1400" b="1" dirty="0">
                <a:latin typeface="Times New Roman"/>
                <a:ea typeface="Calibri"/>
              </a:rPr>
              <a:t>по адресам:</a:t>
            </a:r>
          </a:p>
          <a:p>
            <a:pPr indent="1789113" algn="ctr"/>
            <a:endParaRPr lang="ru-RU" sz="1400" b="1" dirty="0">
              <a:latin typeface="Times New Roman"/>
              <a:ea typeface="Calibri"/>
            </a:endParaRP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Парусный </a:t>
            </a:r>
            <a:r>
              <a:rPr lang="ru-RU" sz="1400" dirty="0" err="1">
                <a:latin typeface="Times New Roman"/>
                <a:cs typeface="Times New Roman" panose="02020603050405020304" pitchFamily="18" charset="0"/>
              </a:rPr>
              <a:t>пр</a:t>
            </a: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-д, д.5</a:t>
            </a: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Б-р Яна Райниса, д.45к1</a:t>
            </a: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Б-р Яна Райниса, д.19к1 (проезд к парку «Маяк»)</a:t>
            </a: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Ул. Аэродромная, д.11</a:t>
            </a: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Ул. Аэродромная, д.1, 3, 7</a:t>
            </a:r>
          </a:p>
          <a:p>
            <a:pPr marL="1976438" indent="176213" algn="just">
              <a:buAutoNum type="arabicParenR"/>
            </a:pPr>
            <a:r>
              <a:rPr lang="ru-RU" sz="1400" dirty="0">
                <a:latin typeface="Times New Roman"/>
                <a:cs typeface="Times New Roman" panose="02020603050405020304" pitchFamily="18" charset="0"/>
              </a:rPr>
              <a:t>Б-р Яна Райниса, д.29</a:t>
            </a:r>
          </a:p>
          <a:p>
            <a:pPr algn="ctr"/>
            <a:endParaRPr lang="ru-RU" sz="1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50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328817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1"/>
            <a:ext cx="9144001" cy="571500"/>
          </a:xfrm>
          <a:prstGeom prst="rect">
            <a:avLst/>
          </a:prstGeom>
        </p:spPr>
      </p:pic>
      <p:pic>
        <p:nvPicPr>
          <p:cNvPr id="5124" name="Picture 4" descr="C:\Users\zelen\Desktop\благ 2022\ЯР 37\63492cb7-d746-419c-980d-7108e86bd4c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30" y="1135823"/>
            <a:ext cx="4145304" cy="2331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f53466b5-0651-488c-b982-fec340e157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430" y="4241945"/>
            <a:ext cx="4057652" cy="2505175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" r="1570"/>
          <a:stretch>
            <a:fillRect/>
          </a:stretch>
        </p:blipFill>
        <p:spPr bwMode="auto">
          <a:xfrm>
            <a:off x="4678326" y="1052623"/>
            <a:ext cx="4194483" cy="2414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r="1446"/>
          <a:stretch>
            <a:fillRect/>
          </a:stretch>
        </p:blipFill>
        <p:spPr bwMode="auto">
          <a:xfrm>
            <a:off x="4571999" y="4241944"/>
            <a:ext cx="4180233" cy="25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870320" y="594584"/>
            <a:ext cx="3183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д.37, д.37 к.1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02330" y="3499286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д.39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5166" y="3070506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49178" y="637778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3562705337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0"/>
            <a:ext cx="9144001" cy="523875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zelen\Desktop\благ 2022\ЯР 41к.2\4b25e05e-2284-4b97-b32d-a9a784bd1d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8" y="966928"/>
            <a:ext cx="4495554" cy="25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8" r="2528"/>
          <a:stretch>
            <a:fillRect/>
          </a:stretch>
        </p:blipFill>
        <p:spPr bwMode="auto">
          <a:xfrm>
            <a:off x="4732221" y="966928"/>
            <a:ext cx="4226813" cy="25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42" y="4029529"/>
            <a:ext cx="4131564" cy="252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" r="2172"/>
          <a:stretch>
            <a:fillRect/>
          </a:stretch>
        </p:blipFill>
        <p:spPr bwMode="auto">
          <a:xfrm>
            <a:off x="4779847" y="4029529"/>
            <a:ext cx="4246047" cy="247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412258" y="572696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2257" y="3530756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1112" y="6156431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94544" y="3081804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2957297563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39358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4" name="Picture 4" descr="C:\Users\zelen\Desktop\благ 2022\ЯР 43\e1e0b2d4-0f2b-43b0-a3dc-576172553c2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39" y="1000125"/>
            <a:ext cx="42839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zelen\Desktop\благ 2022\ЯР 43\b006e5f2-5cc5-4ea9-b0c2-bbaf23332b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82" y="1000125"/>
            <a:ext cx="4180005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2986"/>
          <a:stretch>
            <a:fillRect/>
          </a:stretch>
        </p:blipFill>
        <p:spPr bwMode="auto">
          <a:xfrm>
            <a:off x="137339" y="3896102"/>
            <a:ext cx="4283950" cy="26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" b="1566"/>
          <a:stretch>
            <a:fillRect/>
          </a:stretch>
        </p:blipFill>
        <p:spPr bwMode="auto">
          <a:xfrm>
            <a:off x="4746182" y="3896102"/>
            <a:ext cx="4258739" cy="2657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412258" y="483974"/>
            <a:ext cx="231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30385" y="3393223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35283" y="3393043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1947202413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06712" y="928969"/>
            <a:ext cx="3577026" cy="4285030"/>
          </a:xfrm>
          <a:solidFill>
            <a:schemeClr val="accent4">
              <a:lumMod val="20000"/>
              <a:lumOff val="80000"/>
              <a:alpha val="64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 anchor="ctr" anchorCtr="0">
            <a:noAutofit/>
          </a:bodyPr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2022г. выполнены работы по планово-предупредительному ремонту 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197 подъездов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</a:t>
            </a:r>
            <a:r>
              <a:rPr lang="ru-RU" sz="28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61 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жилом многоквартирном доме.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E15BE3-313F-707A-4148-CF439F4F4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885" y="905478"/>
            <a:ext cx="2672710" cy="1939698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425639-6999-26C2-8520-AF8DB8EF3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595" y="905478"/>
            <a:ext cx="1454773" cy="193969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A7E81E6-6269-F202-CD9A-AA5FCD8D0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515" y="3071484"/>
            <a:ext cx="1738080" cy="216024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7397385-23B3-350A-20EC-C9B969A334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67" y="3071674"/>
            <a:ext cx="2232250" cy="216991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5976E9F-B10C-53F6-13D1-0375BDD374C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0"/>
            <a:ext cx="9144001" cy="787179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5515" y="53981"/>
            <a:ext cx="8712968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latin typeface="Times New Roman"/>
                <a:ea typeface="Times New Roman"/>
              </a:rPr>
              <a:t/>
            </a:r>
            <a:br>
              <a:rPr lang="ru-RU" sz="2400" dirty="0">
                <a:latin typeface="Times New Roman"/>
                <a:ea typeface="Times New Roman"/>
              </a:rPr>
            </a:br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Планово-предупредительный ремонт подъездов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D60EC8F-D4F7-2D5B-EED7-2BCF4C33133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-1" y="5710072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00318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1"/>
            <a:ext cx="9144001" cy="476250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 descr="6ce4377f-dc6e-49fb-b006-0e5c85aa07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338" y="970397"/>
            <a:ext cx="4358462" cy="249670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83166"/>
            <a:ext cx="4415881" cy="248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" b="1106"/>
          <a:stretch>
            <a:fillRect/>
          </a:stretch>
        </p:blipFill>
        <p:spPr bwMode="auto">
          <a:xfrm>
            <a:off x="4606754" y="3711599"/>
            <a:ext cx="4381125" cy="27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r="6903"/>
          <a:stretch>
            <a:fillRect/>
          </a:stretch>
        </p:blipFill>
        <p:spPr bwMode="auto">
          <a:xfrm>
            <a:off x="137338" y="3711599"/>
            <a:ext cx="4358462" cy="271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86186" y="494148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д.45 к.2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04896" y="309776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96975" y="970397"/>
            <a:ext cx="49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ДО</a:t>
            </a:r>
          </a:p>
        </p:txBody>
      </p:sp>
    </p:spTree>
    <p:extLst>
      <p:ext uri="{BB962C8B-B14F-4D97-AF65-F5344CB8AC3E}">
        <p14:creationId xmlns:p14="http://schemas.microsoft.com/office/powerpoint/2010/main" val="3144630965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" b="1177"/>
          <a:stretch>
            <a:fillRect/>
          </a:stretch>
        </p:blipFill>
        <p:spPr bwMode="auto">
          <a:xfrm>
            <a:off x="63817" y="1271243"/>
            <a:ext cx="4188589" cy="251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" b="965"/>
          <a:stretch>
            <a:fillRect/>
          </a:stretch>
        </p:blipFill>
        <p:spPr bwMode="auto">
          <a:xfrm>
            <a:off x="4605336" y="1271243"/>
            <a:ext cx="4257676" cy="251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5" b="4715"/>
          <a:stretch>
            <a:fillRect/>
          </a:stretch>
        </p:blipFill>
        <p:spPr bwMode="auto">
          <a:xfrm>
            <a:off x="137339" y="4255731"/>
            <a:ext cx="4188589" cy="2510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" b="1639"/>
          <a:stretch>
            <a:fillRect/>
          </a:stretch>
        </p:blipFill>
        <p:spPr bwMode="auto">
          <a:xfrm>
            <a:off x="4605336" y="4255731"/>
            <a:ext cx="4324351" cy="247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056611" y="810287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д.45 к.2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97582" y="3781424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д.45 к.2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4649" y="213024"/>
            <a:ext cx="742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Фотоотчет выполненных работ по замене асфальтобетонного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228340176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" b="1901"/>
          <a:stretch>
            <a:fillRect/>
          </a:stretch>
        </p:blipFill>
        <p:spPr bwMode="auto">
          <a:xfrm>
            <a:off x="137339" y="1129461"/>
            <a:ext cx="4177487" cy="2503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8" b="6868"/>
          <a:stretch>
            <a:fillRect/>
          </a:stretch>
        </p:blipFill>
        <p:spPr bwMode="auto">
          <a:xfrm>
            <a:off x="4438650" y="1119734"/>
            <a:ext cx="4568010" cy="251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>
            <a:fillRect/>
          </a:stretch>
        </p:blipFill>
        <p:spPr bwMode="auto">
          <a:xfrm>
            <a:off x="137339" y="4019761"/>
            <a:ext cx="4177487" cy="274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b="2524"/>
          <a:stretch>
            <a:fillRect/>
          </a:stretch>
        </p:blipFill>
        <p:spPr bwMode="auto">
          <a:xfrm>
            <a:off x="4438650" y="4019760"/>
            <a:ext cx="4568010" cy="274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132366" y="3632991"/>
            <a:ext cx="2609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д.5, д.7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70410" y="759239"/>
            <a:ext cx="220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4649" y="213024"/>
            <a:ext cx="742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Фотоотчет выполненных работ по замене асфальтобетонного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3865514862"/>
      </p:ext>
    </p:extLst>
  </p:cSld>
  <p:clrMapOvr>
    <a:masterClrMapping/>
  </p:clrMapOvr>
  <p:transition spd="slow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3" b="10093"/>
          <a:stretch>
            <a:fillRect/>
          </a:stretch>
        </p:blipFill>
        <p:spPr bwMode="auto">
          <a:xfrm>
            <a:off x="203766" y="1255760"/>
            <a:ext cx="4082237" cy="247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4" b="9214"/>
          <a:stretch>
            <a:fillRect/>
          </a:stretch>
        </p:blipFill>
        <p:spPr bwMode="auto">
          <a:xfrm>
            <a:off x="4547072" y="1229904"/>
            <a:ext cx="4168527" cy="249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" b="3002"/>
          <a:stretch>
            <a:fillRect/>
          </a:stretch>
        </p:blipFill>
        <p:spPr bwMode="auto">
          <a:xfrm>
            <a:off x="203766" y="4213333"/>
            <a:ext cx="4082237" cy="257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8" b="9688"/>
          <a:stretch>
            <a:fillRect/>
          </a:stretch>
        </p:blipFill>
        <p:spPr bwMode="auto">
          <a:xfrm>
            <a:off x="4485743" y="4194245"/>
            <a:ext cx="4291186" cy="257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822430" y="3795203"/>
            <a:ext cx="2662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Яна Райниса б-р, д.19 к.1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50155" y="3776115"/>
            <a:ext cx="220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Туристская ул., д.1,3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05519" y="837632"/>
            <a:ext cx="2036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Туристская ул., д.7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74649" y="213024"/>
            <a:ext cx="742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Фотоотчет выполненных работ по замене асфальтобетонного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1910482734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12" name="Объект 2"/>
          <p:cNvSpPr txBox="1">
            <a:spLocks/>
          </p:cNvSpPr>
          <p:nvPr/>
        </p:nvSpPr>
        <p:spPr>
          <a:xfrm>
            <a:off x="137338" y="4354819"/>
            <a:ext cx="8869322" cy="2411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6512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" b="1330"/>
          <a:stretch>
            <a:fillRect/>
          </a:stretch>
        </p:blipFill>
        <p:spPr bwMode="auto">
          <a:xfrm>
            <a:off x="137339" y="1154050"/>
            <a:ext cx="4508183" cy="27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" r="2241"/>
          <a:stretch>
            <a:fillRect/>
          </a:stretch>
        </p:blipFill>
        <p:spPr bwMode="auto">
          <a:xfrm>
            <a:off x="4744885" y="1154049"/>
            <a:ext cx="4145736" cy="270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r="723"/>
          <a:stretch>
            <a:fillRect/>
          </a:stretch>
        </p:blipFill>
        <p:spPr bwMode="auto">
          <a:xfrm>
            <a:off x="137338" y="3992824"/>
            <a:ext cx="4434661" cy="264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8" b="5978"/>
          <a:stretch>
            <a:fillRect/>
          </a:stretch>
        </p:blipFill>
        <p:spPr bwMode="auto">
          <a:xfrm>
            <a:off x="4744885" y="3992824"/>
            <a:ext cx="4145736" cy="264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208357" y="757848"/>
            <a:ext cx="2344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Аэродромная ул., д.11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74649" y="213024"/>
            <a:ext cx="7426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Фотоотчет выполненных работ по замене асфальтобетонного покрытия</a:t>
            </a:r>
          </a:p>
        </p:txBody>
      </p:sp>
    </p:spTree>
    <p:extLst>
      <p:ext uri="{BB962C8B-B14F-4D97-AF65-F5344CB8AC3E}">
        <p14:creationId xmlns:p14="http://schemas.microsoft.com/office/powerpoint/2010/main" val="28694676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93922" y="81551"/>
            <a:ext cx="8756153" cy="624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923" y="787180"/>
            <a:ext cx="8756153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i="1" dirty="0">
                <a:solidFill>
                  <a:prstClr val="black"/>
                </a:solidFill>
              </a:rPr>
              <a:t> </a:t>
            </a:r>
            <a:r>
              <a:rPr lang="ru-RU" sz="1400" b="1" i="1" dirty="0">
                <a:solidFill>
                  <a:prstClr val="black"/>
                </a:solidFill>
              </a:rPr>
              <a:t>В 2023 году запланированы работы по комплексному благоустройству дворовых территорий по адресам: 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1) проезд </a:t>
            </a:r>
            <a:r>
              <a:rPr lang="ru-RU" sz="1400" i="1" dirty="0" err="1">
                <a:solidFill>
                  <a:prstClr val="black"/>
                </a:solidFill>
              </a:rPr>
              <a:t>Донелайтиса</a:t>
            </a:r>
            <a:r>
              <a:rPr lang="ru-RU" sz="1400" i="1" dirty="0">
                <a:solidFill>
                  <a:prstClr val="black"/>
                </a:solidFill>
              </a:rPr>
              <a:t>, д.26, д.28;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2) проезд </a:t>
            </a:r>
            <a:r>
              <a:rPr lang="ru-RU" sz="1400" i="1" dirty="0" err="1">
                <a:solidFill>
                  <a:prstClr val="black"/>
                </a:solidFill>
              </a:rPr>
              <a:t>Донелайтиса</a:t>
            </a:r>
            <a:r>
              <a:rPr lang="ru-RU" sz="1400" i="1" dirty="0">
                <a:solidFill>
                  <a:prstClr val="black"/>
                </a:solidFill>
              </a:rPr>
              <a:t>, д.30, д.32;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3) проезд </a:t>
            </a:r>
            <a:r>
              <a:rPr lang="ru-RU" sz="1400" i="1" dirty="0" err="1">
                <a:solidFill>
                  <a:prstClr val="black"/>
                </a:solidFill>
              </a:rPr>
              <a:t>Донелайтиса</a:t>
            </a:r>
            <a:r>
              <a:rPr lang="ru-RU" sz="1400" i="1" dirty="0">
                <a:solidFill>
                  <a:prstClr val="black"/>
                </a:solidFill>
              </a:rPr>
              <a:t>, д.34, д.36; 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4) ул. Туристская, д.5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5) ул. Фабрициуса, д.24с.1;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6) Ул. Фабрициуса, д.56к1;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7) ул. Фабрициуса, д.18к.1, 20, 22стр.1, 22стр.2, Штурвальная ул., д.1;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8) ул. Нелидовская, д.13 к.1, 9 к.1;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9) ул. Нелидовская, д.13 к.2, 9 к.2;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10) ул. Свободы, влд.26.</a:t>
            </a: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1400" b="1" i="1" dirty="0">
                <a:solidFill>
                  <a:prstClr val="black"/>
                </a:solidFill>
              </a:rPr>
              <a:t>Проектом благоустройства территорий предусматривается  комплексный ремонт плоскостных сооружений с заменой покрытий и малых архитектурных форм.</a:t>
            </a: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1400" b="1" i="1" dirty="0">
                <a:solidFill>
                  <a:prstClr val="black"/>
                </a:solidFill>
              </a:rPr>
              <a:t>Запланировано выполнить: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реконструкция 6 ед. детских игровых площадок;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реконструкция 2 ед. спортивных площадок;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устройство резинового покрытия на детских и спортивных площадках площадью;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замена малых архитектурных форм; 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ремонт асфальтобетонного покрытия;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замена бортовых камней;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устройство ограждений на детских площадках;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ремонт газонов;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1300" dirty="0"/>
              <a:t>посадка кустарников и разбивка цветников.</a:t>
            </a:r>
          </a:p>
          <a:p>
            <a:pPr lvl="0"/>
            <a:endParaRPr lang="ru-RU" sz="1300" b="1" dirty="0">
              <a:solidFill>
                <a:prstClr val="black"/>
              </a:solidFill>
            </a:endParaRPr>
          </a:p>
          <a:p>
            <a:pPr lvl="0"/>
            <a:endParaRPr lang="ru-RU" sz="1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080495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93922" y="81551"/>
            <a:ext cx="8756153" cy="6240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9000"/>
              </a:lnSpc>
              <a:buNone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2023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3923" y="787180"/>
            <a:ext cx="8756153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i="1" dirty="0">
                <a:solidFill>
                  <a:prstClr val="black"/>
                </a:solidFill>
              </a:rPr>
              <a:t> </a:t>
            </a:r>
            <a:r>
              <a:rPr lang="ru-RU" sz="1400" b="1" i="1" dirty="0">
                <a:solidFill>
                  <a:prstClr val="black"/>
                </a:solidFill>
              </a:rPr>
              <a:t>В 2023 году запланированы работы по благоустройству трех озелененных территорий (Знаковых объектов) : 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1) Сквер между Восточным и Западным мостами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2) Памятник природы Сходненский Ковш;</a:t>
            </a:r>
          </a:p>
          <a:p>
            <a:pPr lvl="0"/>
            <a:r>
              <a:rPr lang="ru-RU" sz="1400" i="1" dirty="0">
                <a:solidFill>
                  <a:prstClr val="black"/>
                </a:solidFill>
              </a:rPr>
              <a:t>3) Территория оврага ПИП Тушинский. </a:t>
            </a: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1400" b="1" i="1" dirty="0">
                <a:solidFill>
                  <a:prstClr val="black"/>
                </a:solidFill>
              </a:rPr>
              <a:t>В 2023 году запланированы работы по благоустройству территорий двух общеобразовательных учреждений по адресам:</a:t>
            </a:r>
          </a:p>
          <a:p>
            <a:pPr marL="342900" lvl="0" indent="-342900">
              <a:buAutoNum type="arabicParenR"/>
            </a:pPr>
            <a:r>
              <a:rPr lang="ru-RU" sz="1400" i="1" dirty="0">
                <a:solidFill>
                  <a:prstClr val="black"/>
                </a:solidFill>
              </a:rPr>
              <a:t>ул. Туристская, д.11, корп.2</a:t>
            </a:r>
          </a:p>
          <a:p>
            <a:pPr marL="342900" lvl="0" indent="-342900">
              <a:buAutoNum type="arabicParenR"/>
            </a:pPr>
            <a:r>
              <a:rPr lang="ru-RU" sz="1400" i="1" dirty="0">
                <a:solidFill>
                  <a:prstClr val="black"/>
                </a:solidFill>
              </a:rPr>
              <a:t>Б-р Яна Райниса, д.43, корп2</a:t>
            </a: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1400" b="1" i="1" dirty="0">
                <a:solidFill>
                  <a:prstClr val="black"/>
                </a:solidFill>
              </a:rPr>
              <a:t>Проектами благоустройства территорий предусматривается  комплексный подход к ремонту плоскостных сооружений с использованием современных решений.</a:t>
            </a:r>
          </a:p>
          <a:p>
            <a:pPr lvl="0" algn="ctr"/>
            <a:endParaRPr lang="ru-RU" sz="1400" b="1" i="1" dirty="0">
              <a:solidFill>
                <a:prstClr val="black"/>
              </a:solidFill>
            </a:endParaRPr>
          </a:p>
          <a:p>
            <a:pPr lvl="0"/>
            <a:endParaRPr lang="ru-RU" sz="1300" b="1" dirty="0">
              <a:solidFill>
                <a:prstClr val="black"/>
              </a:solidFill>
            </a:endParaRPr>
          </a:p>
          <a:p>
            <a:pPr lvl="0" algn="just"/>
            <a:r>
              <a:rPr lang="ru-RU" sz="1300" b="1" dirty="0">
                <a:solidFill>
                  <a:prstClr val="black"/>
                </a:solidFill>
              </a:rPr>
              <a:t>      Главная цель мероприятий по благоустройству в 2023 г. обусловлена потребностью жителей в организации современного благоустройства общественных пространств для формирования комфортной городской среды. В рамках реализации утвержденного плана по благоустройству, у жителей всех возрастных и социальных групп появится необходимая благоустроенная территория для отдыха и досуга по месту жительства.</a:t>
            </a:r>
          </a:p>
          <a:p>
            <a:pPr lvl="0"/>
            <a:endParaRPr lang="ru-RU" sz="13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637462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06121EF-ED01-77EB-781D-8E278853BE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69" y="863382"/>
            <a:ext cx="6438693" cy="533578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91">
            <a:extLst>
              <a:ext uri="{FF2B5EF4-FFF2-40B4-BE49-F238E27FC236}">
                <a16:creationId xmlns:a16="http://schemas.microsoft.com/office/drawing/2014/main" xmlns="" id="{20EE39A0-3771-B57F-9D48-4071DEC35C64}"/>
              </a:ext>
            </a:extLst>
          </p:cNvPr>
          <p:cNvSpPr/>
          <p:nvPr/>
        </p:nvSpPr>
        <p:spPr>
          <a:xfrm rot="15558188">
            <a:off x="2236164" y="2678457"/>
            <a:ext cx="352097" cy="128837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397174"/>
              <a:gd name="connsiteY0" fmla="*/ 0 h 267505"/>
              <a:gd name="connsiteX1" fmla="*/ 266759 w 397174"/>
              <a:gd name="connsiteY1" fmla="*/ 4209 h 267505"/>
              <a:gd name="connsiteX2" fmla="*/ 397174 w 397174"/>
              <a:gd name="connsiteY2" fmla="*/ 189863 h 267505"/>
              <a:gd name="connsiteX3" fmla="*/ 0 w 397174"/>
              <a:gd name="connsiteY3" fmla="*/ 267492 h 267505"/>
              <a:gd name="connsiteX4" fmla="*/ 3677 w 397174"/>
              <a:gd name="connsiteY4" fmla="*/ 0 h 267505"/>
              <a:gd name="connsiteX0" fmla="*/ 3677 w 397174"/>
              <a:gd name="connsiteY0" fmla="*/ 0 h 267509"/>
              <a:gd name="connsiteX1" fmla="*/ 266759 w 397174"/>
              <a:gd name="connsiteY1" fmla="*/ 4209 h 267509"/>
              <a:gd name="connsiteX2" fmla="*/ 397174 w 397174"/>
              <a:gd name="connsiteY2" fmla="*/ 189863 h 267509"/>
              <a:gd name="connsiteX3" fmla="*/ 0 w 397174"/>
              <a:gd name="connsiteY3" fmla="*/ 267492 h 267509"/>
              <a:gd name="connsiteX4" fmla="*/ 3677 w 397174"/>
              <a:gd name="connsiteY4" fmla="*/ 0 h 267509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51329 w 397174"/>
              <a:gd name="connsiteY3" fmla="*/ 193576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12 w 393509"/>
              <a:gd name="connsiteY0" fmla="*/ 0 h 265492"/>
              <a:gd name="connsiteX1" fmla="*/ 263094 w 393509"/>
              <a:gd name="connsiteY1" fmla="*/ 4209 h 265492"/>
              <a:gd name="connsiteX2" fmla="*/ 393509 w 393509"/>
              <a:gd name="connsiteY2" fmla="*/ 189863 h 265492"/>
              <a:gd name="connsiteX3" fmla="*/ 261262 w 393509"/>
              <a:gd name="connsiteY3" fmla="*/ 198568 h 265492"/>
              <a:gd name="connsiteX4" fmla="*/ 219923 w 393509"/>
              <a:gd name="connsiteY4" fmla="*/ 263461 h 265492"/>
              <a:gd name="connsiteX5" fmla="*/ 93127 w 393509"/>
              <a:gd name="connsiteY5" fmla="*/ 191265 h 265492"/>
              <a:gd name="connsiteX6" fmla="*/ 12 w 393509"/>
              <a:gd name="connsiteY6" fmla="*/ 0 h 265492"/>
              <a:gd name="connsiteX0" fmla="*/ 12 w 393509"/>
              <a:gd name="connsiteY0" fmla="*/ 0 h 265022"/>
              <a:gd name="connsiteX1" fmla="*/ 263094 w 393509"/>
              <a:gd name="connsiteY1" fmla="*/ 4209 h 265022"/>
              <a:gd name="connsiteX2" fmla="*/ 393509 w 393509"/>
              <a:gd name="connsiteY2" fmla="*/ 189863 h 265022"/>
              <a:gd name="connsiteX3" fmla="*/ 261262 w 393509"/>
              <a:gd name="connsiteY3" fmla="*/ 198568 h 265022"/>
              <a:gd name="connsiteX4" fmla="*/ 219923 w 393509"/>
              <a:gd name="connsiteY4" fmla="*/ 263461 h 265022"/>
              <a:gd name="connsiteX5" fmla="*/ 93127 w 393509"/>
              <a:gd name="connsiteY5" fmla="*/ 191265 h 265022"/>
              <a:gd name="connsiteX6" fmla="*/ 12 w 393509"/>
              <a:gd name="connsiteY6" fmla="*/ 0 h 265022"/>
              <a:gd name="connsiteX0" fmla="*/ 12 w 393509"/>
              <a:gd name="connsiteY0" fmla="*/ 0 h 263461"/>
              <a:gd name="connsiteX1" fmla="*/ 263094 w 393509"/>
              <a:gd name="connsiteY1" fmla="*/ 4209 h 263461"/>
              <a:gd name="connsiteX2" fmla="*/ 393509 w 393509"/>
              <a:gd name="connsiteY2" fmla="*/ 189863 h 263461"/>
              <a:gd name="connsiteX3" fmla="*/ 261262 w 393509"/>
              <a:gd name="connsiteY3" fmla="*/ 198568 h 263461"/>
              <a:gd name="connsiteX4" fmla="*/ 219923 w 393509"/>
              <a:gd name="connsiteY4" fmla="*/ 263461 h 263461"/>
              <a:gd name="connsiteX5" fmla="*/ 93127 w 393509"/>
              <a:gd name="connsiteY5" fmla="*/ 191265 h 263461"/>
              <a:gd name="connsiteX6" fmla="*/ 12 w 393509"/>
              <a:gd name="connsiteY6" fmla="*/ 0 h 263461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8231 w 304956"/>
              <a:gd name="connsiteY0" fmla="*/ 25404 h 259252"/>
              <a:gd name="connsiteX1" fmla="*/ 174541 w 304956"/>
              <a:gd name="connsiteY1" fmla="*/ 0 h 259252"/>
              <a:gd name="connsiteX2" fmla="*/ 304956 w 304956"/>
              <a:gd name="connsiteY2" fmla="*/ 185654 h 259252"/>
              <a:gd name="connsiteX3" fmla="*/ 172709 w 304956"/>
              <a:gd name="connsiteY3" fmla="*/ 194359 h 259252"/>
              <a:gd name="connsiteX4" fmla="*/ 131370 w 304956"/>
              <a:gd name="connsiteY4" fmla="*/ 259252 h 259252"/>
              <a:gd name="connsiteX5" fmla="*/ 4574 w 304956"/>
              <a:gd name="connsiteY5" fmla="*/ 187056 h 259252"/>
              <a:gd name="connsiteX6" fmla="*/ 68231 w 304956"/>
              <a:gd name="connsiteY6" fmla="*/ 25404 h 259252"/>
              <a:gd name="connsiteX0" fmla="*/ 89868 w 326593"/>
              <a:gd name="connsiteY0" fmla="*/ 25404 h 259252"/>
              <a:gd name="connsiteX1" fmla="*/ 196178 w 326593"/>
              <a:gd name="connsiteY1" fmla="*/ 0 h 259252"/>
              <a:gd name="connsiteX2" fmla="*/ 326593 w 326593"/>
              <a:gd name="connsiteY2" fmla="*/ 185654 h 259252"/>
              <a:gd name="connsiteX3" fmla="*/ 194346 w 326593"/>
              <a:gd name="connsiteY3" fmla="*/ 194359 h 259252"/>
              <a:gd name="connsiteX4" fmla="*/ 153007 w 326593"/>
              <a:gd name="connsiteY4" fmla="*/ 259252 h 259252"/>
              <a:gd name="connsiteX5" fmla="*/ 26211 w 326593"/>
              <a:gd name="connsiteY5" fmla="*/ 187056 h 259252"/>
              <a:gd name="connsiteX6" fmla="*/ 89868 w 326593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135877 w 372602"/>
              <a:gd name="connsiteY0" fmla="*/ 25404 h 259252"/>
              <a:gd name="connsiteX1" fmla="*/ 242187 w 372602"/>
              <a:gd name="connsiteY1" fmla="*/ 0 h 259252"/>
              <a:gd name="connsiteX2" fmla="*/ 372602 w 372602"/>
              <a:gd name="connsiteY2" fmla="*/ 185654 h 259252"/>
              <a:gd name="connsiteX3" fmla="*/ 240355 w 372602"/>
              <a:gd name="connsiteY3" fmla="*/ 194359 h 259252"/>
              <a:gd name="connsiteX4" fmla="*/ 199016 w 372602"/>
              <a:gd name="connsiteY4" fmla="*/ 259252 h 259252"/>
              <a:gd name="connsiteX5" fmla="*/ 15153 w 372602"/>
              <a:gd name="connsiteY5" fmla="*/ 91459 h 259252"/>
              <a:gd name="connsiteX6" fmla="*/ 135877 w 372602"/>
              <a:gd name="connsiteY6" fmla="*/ 25404 h 259252"/>
              <a:gd name="connsiteX0" fmla="*/ 120724 w 357449"/>
              <a:gd name="connsiteY0" fmla="*/ 25404 h 259252"/>
              <a:gd name="connsiteX1" fmla="*/ 227034 w 357449"/>
              <a:gd name="connsiteY1" fmla="*/ 0 h 259252"/>
              <a:gd name="connsiteX2" fmla="*/ 357449 w 357449"/>
              <a:gd name="connsiteY2" fmla="*/ 185654 h 259252"/>
              <a:gd name="connsiteX3" fmla="*/ 225202 w 357449"/>
              <a:gd name="connsiteY3" fmla="*/ 194359 h 259252"/>
              <a:gd name="connsiteX4" fmla="*/ 183863 w 357449"/>
              <a:gd name="connsiteY4" fmla="*/ 259252 h 259252"/>
              <a:gd name="connsiteX5" fmla="*/ 0 w 357449"/>
              <a:gd name="connsiteY5" fmla="*/ 91459 h 259252"/>
              <a:gd name="connsiteX6" fmla="*/ 120724 w 357449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8314"/>
              <a:gd name="connsiteY0" fmla="*/ 25404 h 259252"/>
              <a:gd name="connsiteX1" fmla="*/ 240631 w 438314"/>
              <a:gd name="connsiteY1" fmla="*/ 0 h 259252"/>
              <a:gd name="connsiteX2" fmla="*/ 435418 w 438314"/>
              <a:gd name="connsiteY2" fmla="*/ 178427 h 259252"/>
              <a:gd name="connsiteX3" fmla="*/ 383296 w 438314"/>
              <a:gd name="connsiteY3" fmla="*/ 204195 h 259252"/>
              <a:gd name="connsiteX4" fmla="*/ 238799 w 438314"/>
              <a:gd name="connsiteY4" fmla="*/ 194359 h 259252"/>
              <a:gd name="connsiteX5" fmla="*/ 197460 w 438314"/>
              <a:gd name="connsiteY5" fmla="*/ 259252 h 259252"/>
              <a:gd name="connsiteX6" fmla="*/ 0 w 438314"/>
              <a:gd name="connsiteY6" fmla="*/ 86466 h 259252"/>
              <a:gd name="connsiteX7" fmla="*/ 134321 w 438314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3296 w 435418"/>
              <a:gd name="connsiteY3" fmla="*/ 204195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0514 w 435418"/>
              <a:gd name="connsiteY3" fmla="*/ 206092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0514 w 435418"/>
              <a:gd name="connsiteY3" fmla="*/ 206092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61416"/>
              <a:gd name="connsiteX1" fmla="*/ 240631 w 435418"/>
              <a:gd name="connsiteY1" fmla="*/ 0 h 261416"/>
              <a:gd name="connsiteX2" fmla="*/ 435418 w 435418"/>
              <a:gd name="connsiteY2" fmla="*/ 178427 h 261416"/>
              <a:gd name="connsiteX3" fmla="*/ 380514 w 435418"/>
              <a:gd name="connsiteY3" fmla="*/ 206092 h 261416"/>
              <a:gd name="connsiteX4" fmla="*/ 365226 w 435418"/>
              <a:gd name="connsiteY4" fmla="*/ 261365 h 261416"/>
              <a:gd name="connsiteX5" fmla="*/ 238799 w 435418"/>
              <a:gd name="connsiteY5" fmla="*/ 194359 h 261416"/>
              <a:gd name="connsiteX6" fmla="*/ 197460 w 435418"/>
              <a:gd name="connsiteY6" fmla="*/ 259252 h 261416"/>
              <a:gd name="connsiteX7" fmla="*/ 0 w 435418"/>
              <a:gd name="connsiteY7" fmla="*/ 86466 h 261416"/>
              <a:gd name="connsiteX8" fmla="*/ 134321 w 435418"/>
              <a:gd name="connsiteY8" fmla="*/ 25404 h 261416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38799 w 435418"/>
              <a:gd name="connsiteY5" fmla="*/ 194359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38799 w 435418"/>
              <a:gd name="connsiteY5" fmla="*/ 194359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55698 w 435418"/>
              <a:gd name="connsiteY5" fmla="*/ 246020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5629 w 435418"/>
              <a:gd name="connsiteY5" fmla="*/ 257590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13710 w 576435"/>
              <a:gd name="connsiteY6" fmla="*/ 252648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13710 w 576435"/>
              <a:gd name="connsiteY6" fmla="*/ 252648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43593 w 544690"/>
              <a:gd name="connsiteY0" fmla="*/ 25404 h 261365"/>
              <a:gd name="connsiteX1" fmla="*/ 349903 w 544690"/>
              <a:gd name="connsiteY1" fmla="*/ 0 h 261365"/>
              <a:gd name="connsiteX2" fmla="*/ 544690 w 544690"/>
              <a:gd name="connsiteY2" fmla="*/ 178427 h 261365"/>
              <a:gd name="connsiteX3" fmla="*/ 489786 w 544690"/>
              <a:gd name="connsiteY3" fmla="*/ 206092 h 261365"/>
              <a:gd name="connsiteX4" fmla="*/ 474498 w 544690"/>
              <a:gd name="connsiteY4" fmla="*/ 261365 h 261365"/>
              <a:gd name="connsiteX5" fmla="*/ 374901 w 544690"/>
              <a:gd name="connsiteY5" fmla="*/ 257590 h 261365"/>
              <a:gd name="connsiteX6" fmla="*/ 181965 w 544690"/>
              <a:gd name="connsiteY6" fmla="*/ 252648 h 261365"/>
              <a:gd name="connsiteX7" fmla="*/ 0 w 544690"/>
              <a:gd name="connsiteY7" fmla="*/ 87635 h 261365"/>
              <a:gd name="connsiteX8" fmla="*/ 243593 w 544690"/>
              <a:gd name="connsiteY8" fmla="*/ 25404 h 261365"/>
              <a:gd name="connsiteX0" fmla="*/ 247832 w 548929"/>
              <a:gd name="connsiteY0" fmla="*/ 25404 h 261365"/>
              <a:gd name="connsiteX1" fmla="*/ 354142 w 548929"/>
              <a:gd name="connsiteY1" fmla="*/ 0 h 261365"/>
              <a:gd name="connsiteX2" fmla="*/ 548929 w 548929"/>
              <a:gd name="connsiteY2" fmla="*/ 178427 h 261365"/>
              <a:gd name="connsiteX3" fmla="*/ 494025 w 548929"/>
              <a:gd name="connsiteY3" fmla="*/ 206092 h 261365"/>
              <a:gd name="connsiteX4" fmla="*/ 478737 w 548929"/>
              <a:gd name="connsiteY4" fmla="*/ 261365 h 261365"/>
              <a:gd name="connsiteX5" fmla="*/ 379140 w 548929"/>
              <a:gd name="connsiteY5" fmla="*/ 257590 h 261365"/>
              <a:gd name="connsiteX6" fmla="*/ 186204 w 548929"/>
              <a:gd name="connsiteY6" fmla="*/ 252648 h 261365"/>
              <a:gd name="connsiteX7" fmla="*/ 0 w 548929"/>
              <a:gd name="connsiteY7" fmla="*/ 84411 h 261365"/>
              <a:gd name="connsiteX8" fmla="*/ 247832 w 548929"/>
              <a:gd name="connsiteY8" fmla="*/ 25404 h 261365"/>
              <a:gd name="connsiteX0" fmla="*/ 247832 w 548929"/>
              <a:gd name="connsiteY0" fmla="*/ 25404 h 267813"/>
              <a:gd name="connsiteX1" fmla="*/ 354142 w 548929"/>
              <a:gd name="connsiteY1" fmla="*/ 0 h 267813"/>
              <a:gd name="connsiteX2" fmla="*/ 548929 w 548929"/>
              <a:gd name="connsiteY2" fmla="*/ 178427 h 267813"/>
              <a:gd name="connsiteX3" fmla="*/ 494025 w 548929"/>
              <a:gd name="connsiteY3" fmla="*/ 206092 h 267813"/>
              <a:gd name="connsiteX4" fmla="*/ 487213 w 548929"/>
              <a:gd name="connsiteY4" fmla="*/ 267813 h 267813"/>
              <a:gd name="connsiteX5" fmla="*/ 379140 w 548929"/>
              <a:gd name="connsiteY5" fmla="*/ 257590 h 267813"/>
              <a:gd name="connsiteX6" fmla="*/ 186204 w 548929"/>
              <a:gd name="connsiteY6" fmla="*/ 252648 h 267813"/>
              <a:gd name="connsiteX7" fmla="*/ 0 w 548929"/>
              <a:gd name="connsiteY7" fmla="*/ 84411 h 267813"/>
              <a:gd name="connsiteX8" fmla="*/ 247832 w 548929"/>
              <a:gd name="connsiteY8" fmla="*/ 25404 h 267813"/>
              <a:gd name="connsiteX0" fmla="*/ 247832 w 548929"/>
              <a:gd name="connsiteY0" fmla="*/ 25404 h 267813"/>
              <a:gd name="connsiteX1" fmla="*/ 354142 w 548929"/>
              <a:gd name="connsiteY1" fmla="*/ 0 h 267813"/>
              <a:gd name="connsiteX2" fmla="*/ 548929 w 548929"/>
              <a:gd name="connsiteY2" fmla="*/ 178427 h 267813"/>
              <a:gd name="connsiteX3" fmla="*/ 494025 w 548929"/>
              <a:gd name="connsiteY3" fmla="*/ 206092 h 267813"/>
              <a:gd name="connsiteX4" fmla="*/ 487213 w 548929"/>
              <a:gd name="connsiteY4" fmla="*/ 267813 h 267813"/>
              <a:gd name="connsiteX5" fmla="*/ 379140 w 548929"/>
              <a:gd name="connsiteY5" fmla="*/ 257590 h 267813"/>
              <a:gd name="connsiteX6" fmla="*/ 157242 w 548929"/>
              <a:gd name="connsiteY6" fmla="*/ 252023 h 267813"/>
              <a:gd name="connsiteX7" fmla="*/ 0 w 548929"/>
              <a:gd name="connsiteY7" fmla="*/ 84411 h 267813"/>
              <a:gd name="connsiteX8" fmla="*/ 247832 w 548929"/>
              <a:gd name="connsiteY8" fmla="*/ 25404 h 267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929" h="267813">
                <a:moveTo>
                  <a:pt x="247832" y="25404"/>
                </a:moveTo>
                <a:cubicBezTo>
                  <a:pt x="281943" y="23956"/>
                  <a:pt x="290756" y="15306"/>
                  <a:pt x="354142" y="0"/>
                </a:cubicBezTo>
                <a:cubicBezTo>
                  <a:pt x="430502" y="80214"/>
                  <a:pt x="479718" y="111679"/>
                  <a:pt x="548929" y="178427"/>
                </a:cubicBezTo>
                <a:cubicBezTo>
                  <a:pt x="505630" y="199789"/>
                  <a:pt x="523882" y="193194"/>
                  <a:pt x="494025" y="206092"/>
                </a:cubicBezTo>
                <a:cubicBezTo>
                  <a:pt x="480359" y="232468"/>
                  <a:pt x="492295" y="239609"/>
                  <a:pt x="487213" y="267813"/>
                </a:cubicBezTo>
                <a:cubicBezTo>
                  <a:pt x="463594" y="265858"/>
                  <a:pt x="412023" y="259681"/>
                  <a:pt x="379140" y="257590"/>
                </a:cubicBezTo>
                <a:cubicBezTo>
                  <a:pt x="341594" y="257729"/>
                  <a:pt x="227781" y="254810"/>
                  <a:pt x="157242" y="252023"/>
                </a:cubicBezTo>
                <a:cubicBezTo>
                  <a:pt x="76124" y="176962"/>
                  <a:pt x="39295" y="120743"/>
                  <a:pt x="0" y="84411"/>
                </a:cubicBezTo>
                <a:cubicBezTo>
                  <a:pt x="90219" y="62945"/>
                  <a:pt x="118095" y="63637"/>
                  <a:pt x="247832" y="25404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rgbClr val="40C1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7" name="Прямоугольник 91">
            <a:extLst>
              <a:ext uri="{FF2B5EF4-FFF2-40B4-BE49-F238E27FC236}">
                <a16:creationId xmlns:a16="http://schemas.microsoft.com/office/drawing/2014/main" xmlns="" id="{9B764007-400C-4D52-6644-264854E654D1}"/>
              </a:ext>
            </a:extLst>
          </p:cNvPr>
          <p:cNvSpPr/>
          <p:nvPr/>
        </p:nvSpPr>
        <p:spPr>
          <a:xfrm rot="15558188">
            <a:off x="2364426" y="2874258"/>
            <a:ext cx="287522" cy="155812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397174"/>
              <a:gd name="connsiteY0" fmla="*/ 0 h 267505"/>
              <a:gd name="connsiteX1" fmla="*/ 266759 w 397174"/>
              <a:gd name="connsiteY1" fmla="*/ 4209 h 267505"/>
              <a:gd name="connsiteX2" fmla="*/ 397174 w 397174"/>
              <a:gd name="connsiteY2" fmla="*/ 189863 h 267505"/>
              <a:gd name="connsiteX3" fmla="*/ 0 w 397174"/>
              <a:gd name="connsiteY3" fmla="*/ 267492 h 267505"/>
              <a:gd name="connsiteX4" fmla="*/ 3677 w 397174"/>
              <a:gd name="connsiteY4" fmla="*/ 0 h 267505"/>
              <a:gd name="connsiteX0" fmla="*/ 3677 w 397174"/>
              <a:gd name="connsiteY0" fmla="*/ 0 h 267509"/>
              <a:gd name="connsiteX1" fmla="*/ 266759 w 397174"/>
              <a:gd name="connsiteY1" fmla="*/ 4209 h 267509"/>
              <a:gd name="connsiteX2" fmla="*/ 397174 w 397174"/>
              <a:gd name="connsiteY2" fmla="*/ 189863 h 267509"/>
              <a:gd name="connsiteX3" fmla="*/ 0 w 397174"/>
              <a:gd name="connsiteY3" fmla="*/ 267492 h 267509"/>
              <a:gd name="connsiteX4" fmla="*/ 3677 w 397174"/>
              <a:gd name="connsiteY4" fmla="*/ 0 h 267509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51329 w 397174"/>
              <a:gd name="connsiteY3" fmla="*/ 193576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12 w 393509"/>
              <a:gd name="connsiteY0" fmla="*/ 0 h 265492"/>
              <a:gd name="connsiteX1" fmla="*/ 263094 w 393509"/>
              <a:gd name="connsiteY1" fmla="*/ 4209 h 265492"/>
              <a:gd name="connsiteX2" fmla="*/ 393509 w 393509"/>
              <a:gd name="connsiteY2" fmla="*/ 189863 h 265492"/>
              <a:gd name="connsiteX3" fmla="*/ 261262 w 393509"/>
              <a:gd name="connsiteY3" fmla="*/ 198568 h 265492"/>
              <a:gd name="connsiteX4" fmla="*/ 219923 w 393509"/>
              <a:gd name="connsiteY4" fmla="*/ 263461 h 265492"/>
              <a:gd name="connsiteX5" fmla="*/ 93127 w 393509"/>
              <a:gd name="connsiteY5" fmla="*/ 191265 h 265492"/>
              <a:gd name="connsiteX6" fmla="*/ 12 w 393509"/>
              <a:gd name="connsiteY6" fmla="*/ 0 h 265492"/>
              <a:gd name="connsiteX0" fmla="*/ 12 w 393509"/>
              <a:gd name="connsiteY0" fmla="*/ 0 h 265022"/>
              <a:gd name="connsiteX1" fmla="*/ 263094 w 393509"/>
              <a:gd name="connsiteY1" fmla="*/ 4209 h 265022"/>
              <a:gd name="connsiteX2" fmla="*/ 393509 w 393509"/>
              <a:gd name="connsiteY2" fmla="*/ 189863 h 265022"/>
              <a:gd name="connsiteX3" fmla="*/ 261262 w 393509"/>
              <a:gd name="connsiteY3" fmla="*/ 198568 h 265022"/>
              <a:gd name="connsiteX4" fmla="*/ 219923 w 393509"/>
              <a:gd name="connsiteY4" fmla="*/ 263461 h 265022"/>
              <a:gd name="connsiteX5" fmla="*/ 93127 w 393509"/>
              <a:gd name="connsiteY5" fmla="*/ 191265 h 265022"/>
              <a:gd name="connsiteX6" fmla="*/ 12 w 393509"/>
              <a:gd name="connsiteY6" fmla="*/ 0 h 265022"/>
              <a:gd name="connsiteX0" fmla="*/ 12 w 393509"/>
              <a:gd name="connsiteY0" fmla="*/ 0 h 263461"/>
              <a:gd name="connsiteX1" fmla="*/ 263094 w 393509"/>
              <a:gd name="connsiteY1" fmla="*/ 4209 h 263461"/>
              <a:gd name="connsiteX2" fmla="*/ 393509 w 393509"/>
              <a:gd name="connsiteY2" fmla="*/ 189863 h 263461"/>
              <a:gd name="connsiteX3" fmla="*/ 261262 w 393509"/>
              <a:gd name="connsiteY3" fmla="*/ 198568 h 263461"/>
              <a:gd name="connsiteX4" fmla="*/ 219923 w 393509"/>
              <a:gd name="connsiteY4" fmla="*/ 263461 h 263461"/>
              <a:gd name="connsiteX5" fmla="*/ 93127 w 393509"/>
              <a:gd name="connsiteY5" fmla="*/ 191265 h 263461"/>
              <a:gd name="connsiteX6" fmla="*/ 12 w 393509"/>
              <a:gd name="connsiteY6" fmla="*/ 0 h 263461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8231 w 304956"/>
              <a:gd name="connsiteY0" fmla="*/ 25404 h 259252"/>
              <a:gd name="connsiteX1" fmla="*/ 174541 w 304956"/>
              <a:gd name="connsiteY1" fmla="*/ 0 h 259252"/>
              <a:gd name="connsiteX2" fmla="*/ 304956 w 304956"/>
              <a:gd name="connsiteY2" fmla="*/ 185654 h 259252"/>
              <a:gd name="connsiteX3" fmla="*/ 172709 w 304956"/>
              <a:gd name="connsiteY3" fmla="*/ 194359 h 259252"/>
              <a:gd name="connsiteX4" fmla="*/ 131370 w 304956"/>
              <a:gd name="connsiteY4" fmla="*/ 259252 h 259252"/>
              <a:gd name="connsiteX5" fmla="*/ 4574 w 304956"/>
              <a:gd name="connsiteY5" fmla="*/ 187056 h 259252"/>
              <a:gd name="connsiteX6" fmla="*/ 68231 w 304956"/>
              <a:gd name="connsiteY6" fmla="*/ 25404 h 259252"/>
              <a:gd name="connsiteX0" fmla="*/ 89868 w 326593"/>
              <a:gd name="connsiteY0" fmla="*/ 25404 h 259252"/>
              <a:gd name="connsiteX1" fmla="*/ 196178 w 326593"/>
              <a:gd name="connsiteY1" fmla="*/ 0 h 259252"/>
              <a:gd name="connsiteX2" fmla="*/ 326593 w 326593"/>
              <a:gd name="connsiteY2" fmla="*/ 185654 h 259252"/>
              <a:gd name="connsiteX3" fmla="*/ 194346 w 326593"/>
              <a:gd name="connsiteY3" fmla="*/ 194359 h 259252"/>
              <a:gd name="connsiteX4" fmla="*/ 153007 w 326593"/>
              <a:gd name="connsiteY4" fmla="*/ 259252 h 259252"/>
              <a:gd name="connsiteX5" fmla="*/ 26211 w 326593"/>
              <a:gd name="connsiteY5" fmla="*/ 187056 h 259252"/>
              <a:gd name="connsiteX6" fmla="*/ 89868 w 326593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135877 w 372602"/>
              <a:gd name="connsiteY0" fmla="*/ 25404 h 259252"/>
              <a:gd name="connsiteX1" fmla="*/ 242187 w 372602"/>
              <a:gd name="connsiteY1" fmla="*/ 0 h 259252"/>
              <a:gd name="connsiteX2" fmla="*/ 372602 w 372602"/>
              <a:gd name="connsiteY2" fmla="*/ 185654 h 259252"/>
              <a:gd name="connsiteX3" fmla="*/ 240355 w 372602"/>
              <a:gd name="connsiteY3" fmla="*/ 194359 h 259252"/>
              <a:gd name="connsiteX4" fmla="*/ 199016 w 372602"/>
              <a:gd name="connsiteY4" fmla="*/ 259252 h 259252"/>
              <a:gd name="connsiteX5" fmla="*/ 15153 w 372602"/>
              <a:gd name="connsiteY5" fmla="*/ 91459 h 259252"/>
              <a:gd name="connsiteX6" fmla="*/ 135877 w 372602"/>
              <a:gd name="connsiteY6" fmla="*/ 25404 h 259252"/>
              <a:gd name="connsiteX0" fmla="*/ 120724 w 357449"/>
              <a:gd name="connsiteY0" fmla="*/ 25404 h 259252"/>
              <a:gd name="connsiteX1" fmla="*/ 227034 w 357449"/>
              <a:gd name="connsiteY1" fmla="*/ 0 h 259252"/>
              <a:gd name="connsiteX2" fmla="*/ 357449 w 357449"/>
              <a:gd name="connsiteY2" fmla="*/ 185654 h 259252"/>
              <a:gd name="connsiteX3" fmla="*/ 225202 w 357449"/>
              <a:gd name="connsiteY3" fmla="*/ 194359 h 259252"/>
              <a:gd name="connsiteX4" fmla="*/ 183863 w 357449"/>
              <a:gd name="connsiteY4" fmla="*/ 259252 h 259252"/>
              <a:gd name="connsiteX5" fmla="*/ 0 w 357449"/>
              <a:gd name="connsiteY5" fmla="*/ 91459 h 259252"/>
              <a:gd name="connsiteX6" fmla="*/ 120724 w 357449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56395 h 290243"/>
              <a:gd name="connsiteX1" fmla="*/ 256178 w 371046"/>
              <a:gd name="connsiteY1" fmla="*/ 0 h 290243"/>
              <a:gd name="connsiteX2" fmla="*/ 371046 w 371046"/>
              <a:gd name="connsiteY2" fmla="*/ 216645 h 290243"/>
              <a:gd name="connsiteX3" fmla="*/ 238799 w 371046"/>
              <a:gd name="connsiteY3" fmla="*/ 225350 h 290243"/>
              <a:gd name="connsiteX4" fmla="*/ 197460 w 371046"/>
              <a:gd name="connsiteY4" fmla="*/ 290243 h 290243"/>
              <a:gd name="connsiteX5" fmla="*/ 0 w 371046"/>
              <a:gd name="connsiteY5" fmla="*/ 117457 h 290243"/>
              <a:gd name="connsiteX6" fmla="*/ 134321 w 371046"/>
              <a:gd name="connsiteY6" fmla="*/ 56395 h 290243"/>
              <a:gd name="connsiteX0" fmla="*/ 134321 w 380016"/>
              <a:gd name="connsiteY0" fmla="*/ 56395 h 290243"/>
              <a:gd name="connsiteX1" fmla="*/ 256178 w 380016"/>
              <a:gd name="connsiteY1" fmla="*/ 0 h 290243"/>
              <a:gd name="connsiteX2" fmla="*/ 380016 w 380016"/>
              <a:gd name="connsiteY2" fmla="*/ 181991 h 290243"/>
              <a:gd name="connsiteX3" fmla="*/ 238799 w 380016"/>
              <a:gd name="connsiteY3" fmla="*/ 225350 h 290243"/>
              <a:gd name="connsiteX4" fmla="*/ 197460 w 380016"/>
              <a:gd name="connsiteY4" fmla="*/ 290243 h 290243"/>
              <a:gd name="connsiteX5" fmla="*/ 0 w 380016"/>
              <a:gd name="connsiteY5" fmla="*/ 117457 h 290243"/>
              <a:gd name="connsiteX6" fmla="*/ 134321 w 380016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37733"/>
              <a:gd name="connsiteY0" fmla="*/ 56395 h 331726"/>
              <a:gd name="connsiteX1" fmla="*/ 256178 w 437733"/>
              <a:gd name="connsiteY1" fmla="*/ 0 h 331726"/>
              <a:gd name="connsiteX2" fmla="*/ 408407 w 437733"/>
              <a:gd name="connsiteY2" fmla="*/ 172813 h 331726"/>
              <a:gd name="connsiteX3" fmla="*/ 414055 w 437733"/>
              <a:gd name="connsiteY3" fmla="*/ 323886 h 331726"/>
              <a:gd name="connsiteX4" fmla="*/ 197460 w 437733"/>
              <a:gd name="connsiteY4" fmla="*/ 290243 h 331726"/>
              <a:gd name="connsiteX5" fmla="*/ 0 w 437733"/>
              <a:gd name="connsiteY5" fmla="*/ 117457 h 331726"/>
              <a:gd name="connsiteX6" fmla="*/ 134321 w 437733"/>
              <a:gd name="connsiteY6" fmla="*/ 56395 h 331726"/>
              <a:gd name="connsiteX0" fmla="*/ 134321 w 414055"/>
              <a:gd name="connsiteY0" fmla="*/ 56395 h 331726"/>
              <a:gd name="connsiteX1" fmla="*/ 256178 w 414055"/>
              <a:gd name="connsiteY1" fmla="*/ 0 h 331726"/>
              <a:gd name="connsiteX2" fmla="*/ 408407 w 414055"/>
              <a:gd name="connsiteY2" fmla="*/ 172813 h 331726"/>
              <a:gd name="connsiteX3" fmla="*/ 414055 w 414055"/>
              <a:gd name="connsiteY3" fmla="*/ 323886 h 331726"/>
              <a:gd name="connsiteX4" fmla="*/ 197460 w 414055"/>
              <a:gd name="connsiteY4" fmla="*/ 290243 h 331726"/>
              <a:gd name="connsiteX5" fmla="*/ 0 w 414055"/>
              <a:gd name="connsiteY5" fmla="*/ 117457 h 331726"/>
              <a:gd name="connsiteX6" fmla="*/ 134321 w 414055"/>
              <a:gd name="connsiteY6" fmla="*/ 56395 h 331726"/>
              <a:gd name="connsiteX0" fmla="*/ 134321 w 414055"/>
              <a:gd name="connsiteY0" fmla="*/ 56395 h 331726"/>
              <a:gd name="connsiteX1" fmla="*/ 256178 w 414055"/>
              <a:gd name="connsiteY1" fmla="*/ 0 h 331726"/>
              <a:gd name="connsiteX2" fmla="*/ 408407 w 414055"/>
              <a:gd name="connsiteY2" fmla="*/ 172813 h 331726"/>
              <a:gd name="connsiteX3" fmla="*/ 414055 w 414055"/>
              <a:gd name="connsiteY3" fmla="*/ 323886 h 331726"/>
              <a:gd name="connsiteX4" fmla="*/ 197460 w 414055"/>
              <a:gd name="connsiteY4" fmla="*/ 290243 h 331726"/>
              <a:gd name="connsiteX5" fmla="*/ 0 w 414055"/>
              <a:gd name="connsiteY5" fmla="*/ 117457 h 331726"/>
              <a:gd name="connsiteX6" fmla="*/ 134321 w 414055"/>
              <a:gd name="connsiteY6" fmla="*/ 56395 h 331726"/>
              <a:gd name="connsiteX0" fmla="*/ 134321 w 414984"/>
              <a:gd name="connsiteY0" fmla="*/ 56395 h 331726"/>
              <a:gd name="connsiteX1" fmla="*/ 256178 w 414984"/>
              <a:gd name="connsiteY1" fmla="*/ 0 h 331726"/>
              <a:gd name="connsiteX2" fmla="*/ 414984 w 414984"/>
              <a:gd name="connsiteY2" fmla="*/ 176479 h 331726"/>
              <a:gd name="connsiteX3" fmla="*/ 414055 w 414984"/>
              <a:gd name="connsiteY3" fmla="*/ 323886 h 331726"/>
              <a:gd name="connsiteX4" fmla="*/ 197460 w 414984"/>
              <a:gd name="connsiteY4" fmla="*/ 290243 h 331726"/>
              <a:gd name="connsiteX5" fmla="*/ 0 w 414984"/>
              <a:gd name="connsiteY5" fmla="*/ 117457 h 331726"/>
              <a:gd name="connsiteX6" fmla="*/ 134321 w 414984"/>
              <a:gd name="connsiteY6" fmla="*/ 56395 h 33172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197460 w 414984"/>
              <a:gd name="connsiteY4" fmla="*/ 290243 h 323886"/>
              <a:gd name="connsiteX5" fmla="*/ 0 w 414984"/>
              <a:gd name="connsiteY5" fmla="*/ 117457 h 323886"/>
              <a:gd name="connsiteX6" fmla="*/ 134321 w 414984"/>
              <a:gd name="connsiteY6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197460 w 414984"/>
              <a:gd name="connsiteY4" fmla="*/ 290243 h 323886"/>
              <a:gd name="connsiteX5" fmla="*/ 0 w 414984"/>
              <a:gd name="connsiteY5" fmla="*/ 117457 h 323886"/>
              <a:gd name="connsiteX6" fmla="*/ 134321 w 414984"/>
              <a:gd name="connsiteY6" fmla="*/ 56395 h 323886"/>
              <a:gd name="connsiteX0" fmla="*/ 134321 w 414984"/>
              <a:gd name="connsiteY0" fmla="*/ 56395 h 330514"/>
              <a:gd name="connsiteX1" fmla="*/ 256178 w 414984"/>
              <a:gd name="connsiteY1" fmla="*/ 0 h 330514"/>
              <a:gd name="connsiteX2" fmla="*/ 414984 w 414984"/>
              <a:gd name="connsiteY2" fmla="*/ 176479 h 330514"/>
              <a:gd name="connsiteX3" fmla="*/ 414055 w 414984"/>
              <a:gd name="connsiteY3" fmla="*/ 323886 h 330514"/>
              <a:gd name="connsiteX4" fmla="*/ 311045 w 414984"/>
              <a:gd name="connsiteY4" fmla="*/ 303591 h 330514"/>
              <a:gd name="connsiteX5" fmla="*/ 197460 w 414984"/>
              <a:gd name="connsiteY5" fmla="*/ 290243 h 330514"/>
              <a:gd name="connsiteX6" fmla="*/ 0 w 414984"/>
              <a:gd name="connsiteY6" fmla="*/ 117457 h 330514"/>
              <a:gd name="connsiteX7" fmla="*/ 134321 w 414984"/>
              <a:gd name="connsiteY7" fmla="*/ 56395 h 330514"/>
              <a:gd name="connsiteX0" fmla="*/ 134321 w 414984"/>
              <a:gd name="connsiteY0" fmla="*/ 56395 h 332527"/>
              <a:gd name="connsiteX1" fmla="*/ 256178 w 414984"/>
              <a:gd name="connsiteY1" fmla="*/ 0 h 332527"/>
              <a:gd name="connsiteX2" fmla="*/ 414984 w 414984"/>
              <a:gd name="connsiteY2" fmla="*/ 176479 h 332527"/>
              <a:gd name="connsiteX3" fmla="*/ 414055 w 414984"/>
              <a:gd name="connsiteY3" fmla="*/ 323886 h 332527"/>
              <a:gd name="connsiteX4" fmla="*/ 311175 w 414984"/>
              <a:gd name="connsiteY4" fmla="*/ 315733 h 332527"/>
              <a:gd name="connsiteX5" fmla="*/ 197460 w 414984"/>
              <a:gd name="connsiteY5" fmla="*/ 290243 h 332527"/>
              <a:gd name="connsiteX6" fmla="*/ 0 w 414984"/>
              <a:gd name="connsiteY6" fmla="*/ 117457 h 332527"/>
              <a:gd name="connsiteX7" fmla="*/ 134321 w 414984"/>
              <a:gd name="connsiteY7" fmla="*/ 56395 h 332527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97460 w 414984"/>
              <a:gd name="connsiteY5" fmla="*/ 290243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97460 w 414984"/>
              <a:gd name="connsiteY5" fmla="*/ 290243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70135 w 414984"/>
              <a:gd name="connsiteY5" fmla="*/ 268118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11104 w 414984"/>
              <a:gd name="connsiteY0" fmla="*/ 25353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11104 w 414984"/>
              <a:gd name="connsiteY8" fmla="*/ 25353 h 323886"/>
              <a:gd name="connsiteX0" fmla="*/ 111104 w 414984"/>
              <a:gd name="connsiteY0" fmla="*/ 25353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11104 w 414984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18513 w 422393"/>
              <a:gd name="connsiteY0" fmla="*/ 25353 h 323886"/>
              <a:gd name="connsiteX1" fmla="*/ 263587 w 422393"/>
              <a:gd name="connsiteY1" fmla="*/ 0 h 323886"/>
              <a:gd name="connsiteX2" fmla="*/ 422393 w 422393"/>
              <a:gd name="connsiteY2" fmla="*/ 176479 h 323886"/>
              <a:gd name="connsiteX3" fmla="*/ 421464 w 422393"/>
              <a:gd name="connsiteY3" fmla="*/ 323886 h 323886"/>
              <a:gd name="connsiteX4" fmla="*/ 300880 w 422393"/>
              <a:gd name="connsiteY4" fmla="*/ 319658 h 323886"/>
              <a:gd name="connsiteX5" fmla="*/ 280496 w 422393"/>
              <a:gd name="connsiteY5" fmla="*/ 247954 h 323886"/>
              <a:gd name="connsiteX6" fmla="*/ 162933 w 422393"/>
              <a:gd name="connsiteY6" fmla="*/ 255664 h 323886"/>
              <a:gd name="connsiteX7" fmla="*/ 0 w 422393"/>
              <a:gd name="connsiteY7" fmla="*/ 79706 h 323886"/>
              <a:gd name="connsiteX8" fmla="*/ 118513 w 422393"/>
              <a:gd name="connsiteY8" fmla="*/ 25353 h 323886"/>
              <a:gd name="connsiteX0" fmla="*/ 118513 w 422393"/>
              <a:gd name="connsiteY0" fmla="*/ 25353 h 323886"/>
              <a:gd name="connsiteX1" fmla="*/ 263587 w 422393"/>
              <a:gd name="connsiteY1" fmla="*/ 0 h 323886"/>
              <a:gd name="connsiteX2" fmla="*/ 422393 w 422393"/>
              <a:gd name="connsiteY2" fmla="*/ 176479 h 323886"/>
              <a:gd name="connsiteX3" fmla="*/ 421464 w 422393"/>
              <a:gd name="connsiteY3" fmla="*/ 323886 h 323886"/>
              <a:gd name="connsiteX4" fmla="*/ 300880 w 422393"/>
              <a:gd name="connsiteY4" fmla="*/ 319658 h 323886"/>
              <a:gd name="connsiteX5" fmla="*/ 280496 w 422393"/>
              <a:gd name="connsiteY5" fmla="*/ 247954 h 323886"/>
              <a:gd name="connsiteX6" fmla="*/ 162933 w 422393"/>
              <a:gd name="connsiteY6" fmla="*/ 255664 h 323886"/>
              <a:gd name="connsiteX7" fmla="*/ 0 w 422393"/>
              <a:gd name="connsiteY7" fmla="*/ 79706 h 323886"/>
              <a:gd name="connsiteX8" fmla="*/ 118513 w 422393"/>
              <a:gd name="connsiteY8" fmla="*/ 25353 h 323886"/>
              <a:gd name="connsiteX0" fmla="*/ 119527 w 423407"/>
              <a:gd name="connsiteY0" fmla="*/ 25353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9527 w 423407"/>
              <a:gd name="connsiteY8" fmla="*/ 25353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37354 w 448253"/>
              <a:gd name="connsiteY0" fmla="*/ 24028 h 323886"/>
              <a:gd name="connsiteX1" fmla="*/ 289447 w 448253"/>
              <a:gd name="connsiteY1" fmla="*/ 0 h 323886"/>
              <a:gd name="connsiteX2" fmla="*/ 448253 w 448253"/>
              <a:gd name="connsiteY2" fmla="*/ 176479 h 323886"/>
              <a:gd name="connsiteX3" fmla="*/ 447324 w 448253"/>
              <a:gd name="connsiteY3" fmla="*/ 323886 h 323886"/>
              <a:gd name="connsiteX4" fmla="*/ 319720 w 448253"/>
              <a:gd name="connsiteY4" fmla="*/ 318332 h 323886"/>
              <a:gd name="connsiteX5" fmla="*/ 318055 w 448253"/>
              <a:gd name="connsiteY5" fmla="*/ 250164 h 323886"/>
              <a:gd name="connsiteX6" fmla="*/ 208396 w 448253"/>
              <a:gd name="connsiteY6" fmla="*/ 254521 h 323886"/>
              <a:gd name="connsiteX7" fmla="*/ -1 w 448253"/>
              <a:gd name="connsiteY7" fmla="*/ 63774 h 323886"/>
              <a:gd name="connsiteX8" fmla="*/ 137354 w 448253"/>
              <a:gd name="connsiteY8" fmla="*/ 24028 h 323886"/>
              <a:gd name="connsiteX0" fmla="*/ 137356 w 448255"/>
              <a:gd name="connsiteY0" fmla="*/ 24028 h 323886"/>
              <a:gd name="connsiteX1" fmla="*/ 289449 w 448255"/>
              <a:gd name="connsiteY1" fmla="*/ 0 h 323886"/>
              <a:gd name="connsiteX2" fmla="*/ 448255 w 448255"/>
              <a:gd name="connsiteY2" fmla="*/ 176479 h 323886"/>
              <a:gd name="connsiteX3" fmla="*/ 447326 w 448255"/>
              <a:gd name="connsiteY3" fmla="*/ 323886 h 323886"/>
              <a:gd name="connsiteX4" fmla="*/ 319722 w 448255"/>
              <a:gd name="connsiteY4" fmla="*/ 318332 h 323886"/>
              <a:gd name="connsiteX5" fmla="*/ 318057 w 448255"/>
              <a:gd name="connsiteY5" fmla="*/ 250164 h 323886"/>
              <a:gd name="connsiteX6" fmla="*/ 194698 w 448255"/>
              <a:gd name="connsiteY6" fmla="*/ 267045 h 323886"/>
              <a:gd name="connsiteX7" fmla="*/ 1 w 448255"/>
              <a:gd name="connsiteY7" fmla="*/ 63774 h 323886"/>
              <a:gd name="connsiteX8" fmla="*/ 137356 w 448255"/>
              <a:gd name="connsiteY8" fmla="*/ 24028 h 323886"/>
              <a:gd name="connsiteX0" fmla="*/ 137354 w 448253"/>
              <a:gd name="connsiteY0" fmla="*/ 24028 h 323886"/>
              <a:gd name="connsiteX1" fmla="*/ 289447 w 448253"/>
              <a:gd name="connsiteY1" fmla="*/ 0 h 323886"/>
              <a:gd name="connsiteX2" fmla="*/ 448253 w 448253"/>
              <a:gd name="connsiteY2" fmla="*/ 176479 h 323886"/>
              <a:gd name="connsiteX3" fmla="*/ 447324 w 448253"/>
              <a:gd name="connsiteY3" fmla="*/ 323886 h 323886"/>
              <a:gd name="connsiteX4" fmla="*/ 319720 w 448253"/>
              <a:gd name="connsiteY4" fmla="*/ 318332 h 323886"/>
              <a:gd name="connsiteX5" fmla="*/ 307111 w 448253"/>
              <a:gd name="connsiteY5" fmla="*/ 248097 h 323886"/>
              <a:gd name="connsiteX6" fmla="*/ 194696 w 448253"/>
              <a:gd name="connsiteY6" fmla="*/ 267045 h 323886"/>
              <a:gd name="connsiteX7" fmla="*/ -1 w 448253"/>
              <a:gd name="connsiteY7" fmla="*/ 63774 h 323886"/>
              <a:gd name="connsiteX8" fmla="*/ 137354 w 448253"/>
              <a:gd name="connsiteY8" fmla="*/ 24028 h 323886"/>
              <a:gd name="connsiteX0" fmla="*/ 137356 w 448255"/>
              <a:gd name="connsiteY0" fmla="*/ 24028 h 323886"/>
              <a:gd name="connsiteX1" fmla="*/ 289449 w 448255"/>
              <a:gd name="connsiteY1" fmla="*/ 0 h 323886"/>
              <a:gd name="connsiteX2" fmla="*/ 448255 w 448255"/>
              <a:gd name="connsiteY2" fmla="*/ 176479 h 323886"/>
              <a:gd name="connsiteX3" fmla="*/ 447326 w 448255"/>
              <a:gd name="connsiteY3" fmla="*/ 323886 h 323886"/>
              <a:gd name="connsiteX4" fmla="*/ 286892 w 448255"/>
              <a:gd name="connsiteY4" fmla="*/ 312130 h 323886"/>
              <a:gd name="connsiteX5" fmla="*/ 307113 w 448255"/>
              <a:gd name="connsiteY5" fmla="*/ 248097 h 323886"/>
              <a:gd name="connsiteX6" fmla="*/ 194698 w 448255"/>
              <a:gd name="connsiteY6" fmla="*/ 267045 h 323886"/>
              <a:gd name="connsiteX7" fmla="*/ 1 w 448255"/>
              <a:gd name="connsiteY7" fmla="*/ 63774 h 323886"/>
              <a:gd name="connsiteX8" fmla="*/ 137356 w 448255"/>
              <a:gd name="connsiteY8" fmla="*/ 24028 h 323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8255" h="323886">
                <a:moveTo>
                  <a:pt x="137356" y="24028"/>
                </a:moveTo>
                <a:cubicBezTo>
                  <a:pt x="214781" y="11375"/>
                  <a:pt x="254012" y="8468"/>
                  <a:pt x="289449" y="0"/>
                </a:cubicBezTo>
                <a:cubicBezTo>
                  <a:pt x="332921" y="61885"/>
                  <a:pt x="390745" y="111942"/>
                  <a:pt x="448255" y="176479"/>
                </a:cubicBezTo>
                <a:cubicBezTo>
                  <a:pt x="447960" y="311465"/>
                  <a:pt x="443820" y="256585"/>
                  <a:pt x="447326" y="323886"/>
                </a:cubicBezTo>
                <a:cubicBezTo>
                  <a:pt x="391863" y="316056"/>
                  <a:pt x="340696" y="313811"/>
                  <a:pt x="286892" y="312130"/>
                </a:cubicBezTo>
                <a:cubicBezTo>
                  <a:pt x="285440" y="279003"/>
                  <a:pt x="306155" y="282914"/>
                  <a:pt x="307113" y="248097"/>
                </a:cubicBezTo>
                <a:cubicBezTo>
                  <a:pt x="257998" y="247440"/>
                  <a:pt x="251440" y="261431"/>
                  <a:pt x="194698" y="267045"/>
                </a:cubicBezTo>
                <a:cubicBezTo>
                  <a:pt x="116362" y="190086"/>
                  <a:pt x="39296" y="100106"/>
                  <a:pt x="1" y="63774"/>
                </a:cubicBezTo>
                <a:cubicBezTo>
                  <a:pt x="44748" y="26449"/>
                  <a:pt x="63256" y="24302"/>
                  <a:pt x="137356" y="24028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rgbClr val="40C1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91">
            <a:extLst>
              <a:ext uri="{FF2B5EF4-FFF2-40B4-BE49-F238E27FC236}">
                <a16:creationId xmlns:a16="http://schemas.microsoft.com/office/drawing/2014/main" xmlns="" id="{B26FF559-DFF0-62FF-2FA5-206DAFCA9D08}"/>
              </a:ext>
            </a:extLst>
          </p:cNvPr>
          <p:cNvSpPr/>
          <p:nvPr/>
        </p:nvSpPr>
        <p:spPr>
          <a:xfrm rot="15558188">
            <a:off x="2471443" y="2981288"/>
            <a:ext cx="184426" cy="146481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397174"/>
              <a:gd name="connsiteY0" fmla="*/ 0 h 267505"/>
              <a:gd name="connsiteX1" fmla="*/ 266759 w 397174"/>
              <a:gd name="connsiteY1" fmla="*/ 4209 h 267505"/>
              <a:gd name="connsiteX2" fmla="*/ 397174 w 397174"/>
              <a:gd name="connsiteY2" fmla="*/ 189863 h 267505"/>
              <a:gd name="connsiteX3" fmla="*/ 0 w 397174"/>
              <a:gd name="connsiteY3" fmla="*/ 267492 h 267505"/>
              <a:gd name="connsiteX4" fmla="*/ 3677 w 397174"/>
              <a:gd name="connsiteY4" fmla="*/ 0 h 267505"/>
              <a:gd name="connsiteX0" fmla="*/ 3677 w 397174"/>
              <a:gd name="connsiteY0" fmla="*/ 0 h 267509"/>
              <a:gd name="connsiteX1" fmla="*/ 266759 w 397174"/>
              <a:gd name="connsiteY1" fmla="*/ 4209 h 267509"/>
              <a:gd name="connsiteX2" fmla="*/ 397174 w 397174"/>
              <a:gd name="connsiteY2" fmla="*/ 189863 h 267509"/>
              <a:gd name="connsiteX3" fmla="*/ 0 w 397174"/>
              <a:gd name="connsiteY3" fmla="*/ 267492 h 267509"/>
              <a:gd name="connsiteX4" fmla="*/ 3677 w 397174"/>
              <a:gd name="connsiteY4" fmla="*/ 0 h 267509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51329 w 397174"/>
              <a:gd name="connsiteY3" fmla="*/ 193576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12 w 393509"/>
              <a:gd name="connsiteY0" fmla="*/ 0 h 265492"/>
              <a:gd name="connsiteX1" fmla="*/ 263094 w 393509"/>
              <a:gd name="connsiteY1" fmla="*/ 4209 h 265492"/>
              <a:gd name="connsiteX2" fmla="*/ 393509 w 393509"/>
              <a:gd name="connsiteY2" fmla="*/ 189863 h 265492"/>
              <a:gd name="connsiteX3" fmla="*/ 261262 w 393509"/>
              <a:gd name="connsiteY3" fmla="*/ 198568 h 265492"/>
              <a:gd name="connsiteX4" fmla="*/ 219923 w 393509"/>
              <a:gd name="connsiteY4" fmla="*/ 263461 h 265492"/>
              <a:gd name="connsiteX5" fmla="*/ 93127 w 393509"/>
              <a:gd name="connsiteY5" fmla="*/ 191265 h 265492"/>
              <a:gd name="connsiteX6" fmla="*/ 12 w 393509"/>
              <a:gd name="connsiteY6" fmla="*/ 0 h 265492"/>
              <a:gd name="connsiteX0" fmla="*/ 12 w 393509"/>
              <a:gd name="connsiteY0" fmla="*/ 0 h 265022"/>
              <a:gd name="connsiteX1" fmla="*/ 263094 w 393509"/>
              <a:gd name="connsiteY1" fmla="*/ 4209 h 265022"/>
              <a:gd name="connsiteX2" fmla="*/ 393509 w 393509"/>
              <a:gd name="connsiteY2" fmla="*/ 189863 h 265022"/>
              <a:gd name="connsiteX3" fmla="*/ 261262 w 393509"/>
              <a:gd name="connsiteY3" fmla="*/ 198568 h 265022"/>
              <a:gd name="connsiteX4" fmla="*/ 219923 w 393509"/>
              <a:gd name="connsiteY4" fmla="*/ 263461 h 265022"/>
              <a:gd name="connsiteX5" fmla="*/ 93127 w 393509"/>
              <a:gd name="connsiteY5" fmla="*/ 191265 h 265022"/>
              <a:gd name="connsiteX6" fmla="*/ 12 w 393509"/>
              <a:gd name="connsiteY6" fmla="*/ 0 h 265022"/>
              <a:gd name="connsiteX0" fmla="*/ 12 w 393509"/>
              <a:gd name="connsiteY0" fmla="*/ 0 h 263461"/>
              <a:gd name="connsiteX1" fmla="*/ 263094 w 393509"/>
              <a:gd name="connsiteY1" fmla="*/ 4209 h 263461"/>
              <a:gd name="connsiteX2" fmla="*/ 393509 w 393509"/>
              <a:gd name="connsiteY2" fmla="*/ 189863 h 263461"/>
              <a:gd name="connsiteX3" fmla="*/ 261262 w 393509"/>
              <a:gd name="connsiteY3" fmla="*/ 198568 h 263461"/>
              <a:gd name="connsiteX4" fmla="*/ 219923 w 393509"/>
              <a:gd name="connsiteY4" fmla="*/ 263461 h 263461"/>
              <a:gd name="connsiteX5" fmla="*/ 93127 w 393509"/>
              <a:gd name="connsiteY5" fmla="*/ 191265 h 263461"/>
              <a:gd name="connsiteX6" fmla="*/ 12 w 393509"/>
              <a:gd name="connsiteY6" fmla="*/ 0 h 263461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8231 w 304956"/>
              <a:gd name="connsiteY0" fmla="*/ 25404 h 259252"/>
              <a:gd name="connsiteX1" fmla="*/ 174541 w 304956"/>
              <a:gd name="connsiteY1" fmla="*/ 0 h 259252"/>
              <a:gd name="connsiteX2" fmla="*/ 304956 w 304956"/>
              <a:gd name="connsiteY2" fmla="*/ 185654 h 259252"/>
              <a:gd name="connsiteX3" fmla="*/ 172709 w 304956"/>
              <a:gd name="connsiteY3" fmla="*/ 194359 h 259252"/>
              <a:gd name="connsiteX4" fmla="*/ 131370 w 304956"/>
              <a:gd name="connsiteY4" fmla="*/ 259252 h 259252"/>
              <a:gd name="connsiteX5" fmla="*/ 4574 w 304956"/>
              <a:gd name="connsiteY5" fmla="*/ 187056 h 259252"/>
              <a:gd name="connsiteX6" fmla="*/ 68231 w 304956"/>
              <a:gd name="connsiteY6" fmla="*/ 25404 h 259252"/>
              <a:gd name="connsiteX0" fmla="*/ 89868 w 326593"/>
              <a:gd name="connsiteY0" fmla="*/ 25404 h 259252"/>
              <a:gd name="connsiteX1" fmla="*/ 196178 w 326593"/>
              <a:gd name="connsiteY1" fmla="*/ 0 h 259252"/>
              <a:gd name="connsiteX2" fmla="*/ 326593 w 326593"/>
              <a:gd name="connsiteY2" fmla="*/ 185654 h 259252"/>
              <a:gd name="connsiteX3" fmla="*/ 194346 w 326593"/>
              <a:gd name="connsiteY3" fmla="*/ 194359 h 259252"/>
              <a:gd name="connsiteX4" fmla="*/ 153007 w 326593"/>
              <a:gd name="connsiteY4" fmla="*/ 259252 h 259252"/>
              <a:gd name="connsiteX5" fmla="*/ 26211 w 326593"/>
              <a:gd name="connsiteY5" fmla="*/ 187056 h 259252"/>
              <a:gd name="connsiteX6" fmla="*/ 89868 w 326593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135877 w 372602"/>
              <a:gd name="connsiteY0" fmla="*/ 25404 h 259252"/>
              <a:gd name="connsiteX1" fmla="*/ 242187 w 372602"/>
              <a:gd name="connsiteY1" fmla="*/ 0 h 259252"/>
              <a:gd name="connsiteX2" fmla="*/ 372602 w 372602"/>
              <a:gd name="connsiteY2" fmla="*/ 185654 h 259252"/>
              <a:gd name="connsiteX3" fmla="*/ 240355 w 372602"/>
              <a:gd name="connsiteY3" fmla="*/ 194359 h 259252"/>
              <a:gd name="connsiteX4" fmla="*/ 199016 w 372602"/>
              <a:gd name="connsiteY4" fmla="*/ 259252 h 259252"/>
              <a:gd name="connsiteX5" fmla="*/ 15153 w 372602"/>
              <a:gd name="connsiteY5" fmla="*/ 91459 h 259252"/>
              <a:gd name="connsiteX6" fmla="*/ 135877 w 372602"/>
              <a:gd name="connsiteY6" fmla="*/ 25404 h 259252"/>
              <a:gd name="connsiteX0" fmla="*/ 120724 w 357449"/>
              <a:gd name="connsiteY0" fmla="*/ 25404 h 259252"/>
              <a:gd name="connsiteX1" fmla="*/ 227034 w 357449"/>
              <a:gd name="connsiteY1" fmla="*/ 0 h 259252"/>
              <a:gd name="connsiteX2" fmla="*/ 357449 w 357449"/>
              <a:gd name="connsiteY2" fmla="*/ 185654 h 259252"/>
              <a:gd name="connsiteX3" fmla="*/ 225202 w 357449"/>
              <a:gd name="connsiteY3" fmla="*/ 194359 h 259252"/>
              <a:gd name="connsiteX4" fmla="*/ 183863 w 357449"/>
              <a:gd name="connsiteY4" fmla="*/ 259252 h 259252"/>
              <a:gd name="connsiteX5" fmla="*/ 0 w 357449"/>
              <a:gd name="connsiteY5" fmla="*/ 91459 h 259252"/>
              <a:gd name="connsiteX6" fmla="*/ 120724 w 357449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56395 h 290243"/>
              <a:gd name="connsiteX1" fmla="*/ 256178 w 371046"/>
              <a:gd name="connsiteY1" fmla="*/ 0 h 290243"/>
              <a:gd name="connsiteX2" fmla="*/ 371046 w 371046"/>
              <a:gd name="connsiteY2" fmla="*/ 216645 h 290243"/>
              <a:gd name="connsiteX3" fmla="*/ 238799 w 371046"/>
              <a:gd name="connsiteY3" fmla="*/ 225350 h 290243"/>
              <a:gd name="connsiteX4" fmla="*/ 197460 w 371046"/>
              <a:gd name="connsiteY4" fmla="*/ 290243 h 290243"/>
              <a:gd name="connsiteX5" fmla="*/ 0 w 371046"/>
              <a:gd name="connsiteY5" fmla="*/ 117457 h 290243"/>
              <a:gd name="connsiteX6" fmla="*/ 134321 w 371046"/>
              <a:gd name="connsiteY6" fmla="*/ 56395 h 290243"/>
              <a:gd name="connsiteX0" fmla="*/ 134321 w 380016"/>
              <a:gd name="connsiteY0" fmla="*/ 56395 h 290243"/>
              <a:gd name="connsiteX1" fmla="*/ 256178 w 380016"/>
              <a:gd name="connsiteY1" fmla="*/ 0 h 290243"/>
              <a:gd name="connsiteX2" fmla="*/ 380016 w 380016"/>
              <a:gd name="connsiteY2" fmla="*/ 181991 h 290243"/>
              <a:gd name="connsiteX3" fmla="*/ 238799 w 380016"/>
              <a:gd name="connsiteY3" fmla="*/ 225350 h 290243"/>
              <a:gd name="connsiteX4" fmla="*/ 197460 w 380016"/>
              <a:gd name="connsiteY4" fmla="*/ 290243 h 290243"/>
              <a:gd name="connsiteX5" fmla="*/ 0 w 380016"/>
              <a:gd name="connsiteY5" fmla="*/ 117457 h 290243"/>
              <a:gd name="connsiteX6" fmla="*/ 134321 w 380016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08407"/>
              <a:gd name="connsiteY0" fmla="*/ 56395 h 290243"/>
              <a:gd name="connsiteX1" fmla="*/ 256178 w 408407"/>
              <a:gd name="connsiteY1" fmla="*/ 0 h 290243"/>
              <a:gd name="connsiteX2" fmla="*/ 408407 w 408407"/>
              <a:gd name="connsiteY2" fmla="*/ 172813 h 290243"/>
              <a:gd name="connsiteX3" fmla="*/ 238799 w 408407"/>
              <a:gd name="connsiteY3" fmla="*/ 225350 h 290243"/>
              <a:gd name="connsiteX4" fmla="*/ 197460 w 408407"/>
              <a:gd name="connsiteY4" fmla="*/ 290243 h 290243"/>
              <a:gd name="connsiteX5" fmla="*/ 0 w 408407"/>
              <a:gd name="connsiteY5" fmla="*/ 117457 h 290243"/>
              <a:gd name="connsiteX6" fmla="*/ 134321 w 408407"/>
              <a:gd name="connsiteY6" fmla="*/ 56395 h 290243"/>
              <a:gd name="connsiteX0" fmla="*/ 134321 w 437733"/>
              <a:gd name="connsiteY0" fmla="*/ 56395 h 331726"/>
              <a:gd name="connsiteX1" fmla="*/ 256178 w 437733"/>
              <a:gd name="connsiteY1" fmla="*/ 0 h 331726"/>
              <a:gd name="connsiteX2" fmla="*/ 408407 w 437733"/>
              <a:gd name="connsiteY2" fmla="*/ 172813 h 331726"/>
              <a:gd name="connsiteX3" fmla="*/ 414055 w 437733"/>
              <a:gd name="connsiteY3" fmla="*/ 323886 h 331726"/>
              <a:gd name="connsiteX4" fmla="*/ 197460 w 437733"/>
              <a:gd name="connsiteY4" fmla="*/ 290243 h 331726"/>
              <a:gd name="connsiteX5" fmla="*/ 0 w 437733"/>
              <a:gd name="connsiteY5" fmla="*/ 117457 h 331726"/>
              <a:gd name="connsiteX6" fmla="*/ 134321 w 437733"/>
              <a:gd name="connsiteY6" fmla="*/ 56395 h 331726"/>
              <a:gd name="connsiteX0" fmla="*/ 134321 w 414055"/>
              <a:gd name="connsiteY0" fmla="*/ 56395 h 331726"/>
              <a:gd name="connsiteX1" fmla="*/ 256178 w 414055"/>
              <a:gd name="connsiteY1" fmla="*/ 0 h 331726"/>
              <a:gd name="connsiteX2" fmla="*/ 408407 w 414055"/>
              <a:gd name="connsiteY2" fmla="*/ 172813 h 331726"/>
              <a:gd name="connsiteX3" fmla="*/ 414055 w 414055"/>
              <a:gd name="connsiteY3" fmla="*/ 323886 h 331726"/>
              <a:gd name="connsiteX4" fmla="*/ 197460 w 414055"/>
              <a:gd name="connsiteY4" fmla="*/ 290243 h 331726"/>
              <a:gd name="connsiteX5" fmla="*/ 0 w 414055"/>
              <a:gd name="connsiteY5" fmla="*/ 117457 h 331726"/>
              <a:gd name="connsiteX6" fmla="*/ 134321 w 414055"/>
              <a:gd name="connsiteY6" fmla="*/ 56395 h 331726"/>
              <a:gd name="connsiteX0" fmla="*/ 134321 w 414055"/>
              <a:gd name="connsiteY0" fmla="*/ 56395 h 331726"/>
              <a:gd name="connsiteX1" fmla="*/ 256178 w 414055"/>
              <a:gd name="connsiteY1" fmla="*/ 0 h 331726"/>
              <a:gd name="connsiteX2" fmla="*/ 408407 w 414055"/>
              <a:gd name="connsiteY2" fmla="*/ 172813 h 331726"/>
              <a:gd name="connsiteX3" fmla="*/ 414055 w 414055"/>
              <a:gd name="connsiteY3" fmla="*/ 323886 h 331726"/>
              <a:gd name="connsiteX4" fmla="*/ 197460 w 414055"/>
              <a:gd name="connsiteY4" fmla="*/ 290243 h 331726"/>
              <a:gd name="connsiteX5" fmla="*/ 0 w 414055"/>
              <a:gd name="connsiteY5" fmla="*/ 117457 h 331726"/>
              <a:gd name="connsiteX6" fmla="*/ 134321 w 414055"/>
              <a:gd name="connsiteY6" fmla="*/ 56395 h 331726"/>
              <a:gd name="connsiteX0" fmla="*/ 134321 w 414984"/>
              <a:gd name="connsiteY0" fmla="*/ 56395 h 331726"/>
              <a:gd name="connsiteX1" fmla="*/ 256178 w 414984"/>
              <a:gd name="connsiteY1" fmla="*/ 0 h 331726"/>
              <a:gd name="connsiteX2" fmla="*/ 414984 w 414984"/>
              <a:gd name="connsiteY2" fmla="*/ 176479 h 331726"/>
              <a:gd name="connsiteX3" fmla="*/ 414055 w 414984"/>
              <a:gd name="connsiteY3" fmla="*/ 323886 h 331726"/>
              <a:gd name="connsiteX4" fmla="*/ 197460 w 414984"/>
              <a:gd name="connsiteY4" fmla="*/ 290243 h 331726"/>
              <a:gd name="connsiteX5" fmla="*/ 0 w 414984"/>
              <a:gd name="connsiteY5" fmla="*/ 117457 h 331726"/>
              <a:gd name="connsiteX6" fmla="*/ 134321 w 414984"/>
              <a:gd name="connsiteY6" fmla="*/ 56395 h 33172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197460 w 414984"/>
              <a:gd name="connsiteY4" fmla="*/ 290243 h 323886"/>
              <a:gd name="connsiteX5" fmla="*/ 0 w 414984"/>
              <a:gd name="connsiteY5" fmla="*/ 117457 h 323886"/>
              <a:gd name="connsiteX6" fmla="*/ 134321 w 414984"/>
              <a:gd name="connsiteY6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197460 w 414984"/>
              <a:gd name="connsiteY4" fmla="*/ 290243 h 323886"/>
              <a:gd name="connsiteX5" fmla="*/ 0 w 414984"/>
              <a:gd name="connsiteY5" fmla="*/ 117457 h 323886"/>
              <a:gd name="connsiteX6" fmla="*/ 134321 w 414984"/>
              <a:gd name="connsiteY6" fmla="*/ 56395 h 323886"/>
              <a:gd name="connsiteX0" fmla="*/ 134321 w 414984"/>
              <a:gd name="connsiteY0" fmla="*/ 56395 h 330514"/>
              <a:gd name="connsiteX1" fmla="*/ 256178 w 414984"/>
              <a:gd name="connsiteY1" fmla="*/ 0 h 330514"/>
              <a:gd name="connsiteX2" fmla="*/ 414984 w 414984"/>
              <a:gd name="connsiteY2" fmla="*/ 176479 h 330514"/>
              <a:gd name="connsiteX3" fmla="*/ 414055 w 414984"/>
              <a:gd name="connsiteY3" fmla="*/ 323886 h 330514"/>
              <a:gd name="connsiteX4" fmla="*/ 311045 w 414984"/>
              <a:gd name="connsiteY4" fmla="*/ 303591 h 330514"/>
              <a:gd name="connsiteX5" fmla="*/ 197460 w 414984"/>
              <a:gd name="connsiteY5" fmla="*/ 290243 h 330514"/>
              <a:gd name="connsiteX6" fmla="*/ 0 w 414984"/>
              <a:gd name="connsiteY6" fmla="*/ 117457 h 330514"/>
              <a:gd name="connsiteX7" fmla="*/ 134321 w 414984"/>
              <a:gd name="connsiteY7" fmla="*/ 56395 h 330514"/>
              <a:gd name="connsiteX0" fmla="*/ 134321 w 414984"/>
              <a:gd name="connsiteY0" fmla="*/ 56395 h 332527"/>
              <a:gd name="connsiteX1" fmla="*/ 256178 w 414984"/>
              <a:gd name="connsiteY1" fmla="*/ 0 h 332527"/>
              <a:gd name="connsiteX2" fmla="*/ 414984 w 414984"/>
              <a:gd name="connsiteY2" fmla="*/ 176479 h 332527"/>
              <a:gd name="connsiteX3" fmla="*/ 414055 w 414984"/>
              <a:gd name="connsiteY3" fmla="*/ 323886 h 332527"/>
              <a:gd name="connsiteX4" fmla="*/ 311175 w 414984"/>
              <a:gd name="connsiteY4" fmla="*/ 315733 h 332527"/>
              <a:gd name="connsiteX5" fmla="*/ 197460 w 414984"/>
              <a:gd name="connsiteY5" fmla="*/ 290243 h 332527"/>
              <a:gd name="connsiteX6" fmla="*/ 0 w 414984"/>
              <a:gd name="connsiteY6" fmla="*/ 117457 h 332527"/>
              <a:gd name="connsiteX7" fmla="*/ 134321 w 414984"/>
              <a:gd name="connsiteY7" fmla="*/ 56395 h 332527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97460 w 414984"/>
              <a:gd name="connsiteY5" fmla="*/ 290243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97460 w 414984"/>
              <a:gd name="connsiteY5" fmla="*/ 290243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170135 w 414984"/>
              <a:gd name="connsiteY5" fmla="*/ 268118 h 323886"/>
              <a:gd name="connsiteX6" fmla="*/ 0 w 414984"/>
              <a:gd name="connsiteY6" fmla="*/ 117457 h 323886"/>
              <a:gd name="connsiteX7" fmla="*/ 134321 w 414984"/>
              <a:gd name="connsiteY7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70135 w 414984"/>
              <a:gd name="connsiteY6" fmla="*/ 268118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0679 w 414984"/>
              <a:gd name="connsiteY5" fmla="*/ 259081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311175 w 414984"/>
              <a:gd name="connsiteY4" fmla="*/ 315733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82889 w 414984"/>
              <a:gd name="connsiteY5" fmla="*/ 247382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34321 w 414984"/>
              <a:gd name="connsiteY0" fmla="*/ 56395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34321 w 414984"/>
              <a:gd name="connsiteY8" fmla="*/ 56395 h 323886"/>
              <a:gd name="connsiteX0" fmla="*/ 111104 w 414984"/>
              <a:gd name="connsiteY0" fmla="*/ 25353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11104 w 414984"/>
              <a:gd name="connsiteY8" fmla="*/ 25353 h 323886"/>
              <a:gd name="connsiteX0" fmla="*/ 111104 w 414984"/>
              <a:gd name="connsiteY0" fmla="*/ 25353 h 323886"/>
              <a:gd name="connsiteX1" fmla="*/ 256178 w 414984"/>
              <a:gd name="connsiteY1" fmla="*/ 0 h 323886"/>
              <a:gd name="connsiteX2" fmla="*/ 414984 w 414984"/>
              <a:gd name="connsiteY2" fmla="*/ 176479 h 323886"/>
              <a:gd name="connsiteX3" fmla="*/ 414055 w 414984"/>
              <a:gd name="connsiteY3" fmla="*/ 323886 h 323886"/>
              <a:gd name="connsiteX4" fmla="*/ 293471 w 414984"/>
              <a:gd name="connsiteY4" fmla="*/ 319658 h 323886"/>
              <a:gd name="connsiteX5" fmla="*/ 273087 w 414984"/>
              <a:gd name="connsiteY5" fmla="*/ 247954 h 323886"/>
              <a:gd name="connsiteX6" fmla="*/ 155524 w 414984"/>
              <a:gd name="connsiteY6" fmla="*/ 255664 h 323886"/>
              <a:gd name="connsiteX7" fmla="*/ 0 w 414984"/>
              <a:gd name="connsiteY7" fmla="*/ 117457 h 323886"/>
              <a:gd name="connsiteX8" fmla="*/ 111104 w 414984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20281 w 424161"/>
              <a:gd name="connsiteY0" fmla="*/ 25353 h 323886"/>
              <a:gd name="connsiteX1" fmla="*/ 265355 w 424161"/>
              <a:gd name="connsiteY1" fmla="*/ 0 h 323886"/>
              <a:gd name="connsiteX2" fmla="*/ 424161 w 424161"/>
              <a:gd name="connsiteY2" fmla="*/ 176479 h 323886"/>
              <a:gd name="connsiteX3" fmla="*/ 423232 w 424161"/>
              <a:gd name="connsiteY3" fmla="*/ 323886 h 323886"/>
              <a:gd name="connsiteX4" fmla="*/ 302648 w 424161"/>
              <a:gd name="connsiteY4" fmla="*/ 319658 h 323886"/>
              <a:gd name="connsiteX5" fmla="*/ 282264 w 424161"/>
              <a:gd name="connsiteY5" fmla="*/ 247954 h 323886"/>
              <a:gd name="connsiteX6" fmla="*/ 164701 w 424161"/>
              <a:gd name="connsiteY6" fmla="*/ 255664 h 323886"/>
              <a:gd name="connsiteX7" fmla="*/ 0 w 424161"/>
              <a:gd name="connsiteY7" fmla="*/ 89066 h 323886"/>
              <a:gd name="connsiteX8" fmla="*/ 120281 w 424161"/>
              <a:gd name="connsiteY8" fmla="*/ 25353 h 323886"/>
              <a:gd name="connsiteX0" fmla="*/ 118513 w 422393"/>
              <a:gd name="connsiteY0" fmla="*/ 25353 h 323886"/>
              <a:gd name="connsiteX1" fmla="*/ 263587 w 422393"/>
              <a:gd name="connsiteY1" fmla="*/ 0 h 323886"/>
              <a:gd name="connsiteX2" fmla="*/ 422393 w 422393"/>
              <a:gd name="connsiteY2" fmla="*/ 176479 h 323886"/>
              <a:gd name="connsiteX3" fmla="*/ 421464 w 422393"/>
              <a:gd name="connsiteY3" fmla="*/ 323886 h 323886"/>
              <a:gd name="connsiteX4" fmla="*/ 300880 w 422393"/>
              <a:gd name="connsiteY4" fmla="*/ 319658 h 323886"/>
              <a:gd name="connsiteX5" fmla="*/ 280496 w 422393"/>
              <a:gd name="connsiteY5" fmla="*/ 247954 h 323886"/>
              <a:gd name="connsiteX6" fmla="*/ 162933 w 422393"/>
              <a:gd name="connsiteY6" fmla="*/ 255664 h 323886"/>
              <a:gd name="connsiteX7" fmla="*/ 0 w 422393"/>
              <a:gd name="connsiteY7" fmla="*/ 79706 h 323886"/>
              <a:gd name="connsiteX8" fmla="*/ 118513 w 422393"/>
              <a:gd name="connsiteY8" fmla="*/ 25353 h 323886"/>
              <a:gd name="connsiteX0" fmla="*/ 118513 w 422393"/>
              <a:gd name="connsiteY0" fmla="*/ 25353 h 323886"/>
              <a:gd name="connsiteX1" fmla="*/ 263587 w 422393"/>
              <a:gd name="connsiteY1" fmla="*/ 0 h 323886"/>
              <a:gd name="connsiteX2" fmla="*/ 422393 w 422393"/>
              <a:gd name="connsiteY2" fmla="*/ 176479 h 323886"/>
              <a:gd name="connsiteX3" fmla="*/ 421464 w 422393"/>
              <a:gd name="connsiteY3" fmla="*/ 323886 h 323886"/>
              <a:gd name="connsiteX4" fmla="*/ 300880 w 422393"/>
              <a:gd name="connsiteY4" fmla="*/ 319658 h 323886"/>
              <a:gd name="connsiteX5" fmla="*/ 280496 w 422393"/>
              <a:gd name="connsiteY5" fmla="*/ 247954 h 323886"/>
              <a:gd name="connsiteX6" fmla="*/ 162933 w 422393"/>
              <a:gd name="connsiteY6" fmla="*/ 255664 h 323886"/>
              <a:gd name="connsiteX7" fmla="*/ 0 w 422393"/>
              <a:gd name="connsiteY7" fmla="*/ 79706 h 323886"/>
              <a:gd name="connsiteX8" fmla="*/ 118513 w 422393"/>
              <a:gd name="connsiteY8" fmla="*/ 25353 h 323886"/>
              <a:gd name="connsiteX0" fmla="*/ 119527 w 423407"/>
              <a:gd name="connsiteY0" fmla="*/ 25353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9527 w 423407"/>
              <a:gd name="connsiteY8" fmla="*/ 25353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63947 w 423407"/>
              <a:gd name="connsiteY6" fmla="*/ 255664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81510 w 423407"/>
              <a:gd name="connsiteY5" fmla="*/ 24795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301894 w 423407"/>
              <a:gd name="connsiteY4" fmla="*/ 319658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23407"/>
              <a:gd name="connsiteY0" fmla="*/ 24028 h 323886"/>
              <a:gd name="connsiteX1" fmla="*/ 264601 w 423407"/>
              <a:gd name="connsiteY1" fmla="*/ 0 h 323886"/>
              <a:gd name="connsiteX2" fmla="*/ 423407 w 423407"/>
              <a:gd name="connsiteY2" fmla="*/ 176479 h 323886"/>
              <a:gd name="connsiteX3" fmla="*/ 422478 w 423407"/>
              <a:gd name="connsiteY3" fmla="*/ 323886 h 323886"/>
              <a:gd name="connsiteX4" fmla="*/ 294874 w 423407"/>
              <a:gd name="connsiteY4" fmla="*/ 318332 h 323886"/>
              <a:gd name="connsiteX5" fmla="*/ 293209 w 423407"/>
              <a:gd name="connsiteY5" fmla="*/ 250164 h 323886"/>
              <a:gd name="connsiteX6" fmla="*/ 183550 w 423407"/>
              <a:gd name="connsiteY6" fmla="*/ 254521 h 323886"/>
              <a:gd name="connsiteX7" fmla="*/ 0 w 423407"/>
              <a:gd name="connsiteY7" fmla="*/ 72244 h 323886"/>
              <a:gd name="connsiteX8" fmla="*/ 112508 w 423407"/>
              <a:gd name="connsiteY8" fmla="*/ 24028 h 323886"/>
              <a:gd name="connsiteX0" fmla="*/ 112508 w 437447"/>
              <a:gd name="connsiteY0" fmla="*/ 24028 h 323886"/>
              <a:gd name="connsiteX1" fmla="*/ 264601 w 437447"/>
              <a:gd name="connsiteY1" fmla="*/ 0 h 323886"/>
              <a:gd name="connsiteX2" fmla="*/ 437447 w 437447"/>
              <a:gd name="connsiteY2" fmla="*/ 179131 h 323886"/>
              <a:gd name="connsiteX3" fmla="*/ 422478 w 437447"/>
              <a:gd name="connsiteY3" fmla="*/ 323886 h 323886"/>
              <a:gd name="connsiteX4" fmla="*/ 294874 w 437447"/>
              <a:gd name="connsiteY4" fmla="*/ 318332 h 323886"/>
              <a:gd name="connsiteX5" fmla="*/ 293209 w 437447"/>
              <a:gd name="connsiteY5" fmla="*/ 250164 h 323886"/>
              <a:gd name="connsiteX6" fmla="*/ 183550 w 437447"/>
              <a:gd name="connsiteY6" fmla="*/ 254521 h 323886"/>
              <a:gd name="connsiteX7" fmla="*/ 0 w 437447"/>
              <a:gd name="connsiteY7" fmla="*/ 72244 h 323886"/>
              <a:gd name="connsiteX8" fmla="*/ 112508 w 437447"/>
              <a:gd name="connsiteY8" fmla="*/ 24028 h 323886"/>
              <a:gd name="connsiteX0" fmla="*/ 112508 w 437597"/>
              <a:gd name="connsiteY0" fmla="*/ 24028 h 318332"/>
              <a:gd name="connsiteX1" fmla="*/ 264601 w 437597"/>
              <a:gd name="connsiteY1" fmla="*/ 0 h 318332"/>
              <a:gd name="connsiteX2" fmla="*/ 437447 w 437597"/>
              <a:gd name="connsiteY2" fmla="*/ 179131 h 318332"/>
              <a:gd name="connsiteX3" fmla="*/ 294874 w 437597"/>
              <a:gd name="connsiteY3" fmla="*/ 318332 h 318332"/>
              <a:gd name="connsiteX4" fmla="*/ 293209 w 437597"/>
              <a:gd name="connsiteY4" fmla="*/ 250164 h 318332"/>
              <a:gd name="connsiteX5" fmla="*/ 183550 w 437597"/>
              <a:gd name="connsiteY5" fmla="*/ 254521 h 318332"/>
              <a:gd name="connsiteX6" fmla="*/ 0 w 437597"/>
              <a:gd name="connsiteY6" fmla="*/ 72244 h 318332"/>
              <a:gd name="connsiteX7" fmla="*/ 112508 w 437597"/>
              <a:gd name="connsiteY7" fmla="*/ 24028 h 318332"/>
              <a:gd name="connsiteX0" fmla="*/ 112508 w 437601"/>
              <a:gd name="connsiteY0" fmla="*/ 24028 h 254521"/>
              <a:gd name="connsiteX1" fmla="*/ 264601 w 437601"/>
              <a:gd name="connsiteY1" fmla="*/ 0 h 254521"/>
              <a:gd name="connsiteX2" fmla="*/ 437447 w 437601"/>
              <a:gd name="connsiteY2" fmla="*/ 179131 h 254521"/>
              <a:gd name="connsiteX3" fmla="*/ 293209 w 437601"/>
              <a:gd name="connsiteY3" fmla="*/ 250164 h 254521"/>
              <a:gd name="connsiteX4" fmla="*/ 183550 w 437601"/>
              <a:gd name="connsiteY4" fmla="*/ 254521 h 254521"/>
              <a:gd name="connsiteX5" fmla="*/ 0 w 437601"/>
              <a:gd name="connsiteY5" fmla="*/ 72244 h 254521"/>
              <a:gd name="connsiteX6" fmla="*/ 112508 w 437601"/>
              <a:gd name="connsiteY6" fmla="*/ 24028 h 254521"/>
              <a:gd name="connsiteX0" fmla="*/ 112508 w 437447"/>
              <a:gd name="connsiteY0" fmla="*/ 24028 h 254521"/>
              <a:gd name="connsiteX1" fmla="*/ 264601 w 437447"/>
              <a:gd name="connsiteY1" fmla="*/ 0 h 254521"/>
              <a:gd name="connsiteX2" fmla="*/ 437447 w 437447"/>
              <a:gd name="connsiteY2" fmla="*/ 179131 h 254521"/>
              <a:gd name="connsiteX3" fmla="*/ 293209 w 437447"/>
              <a:gd name="connsiteY3" fmla="*/ 250164 h 254521"/>
              <a:gd name="connsiteX4" fmla="*/ 183550 w 437447"/>
              <a:gd name="connsiteY4" fmla="*/ 254521 h 254521"/>
              <a:gd name="connsiteX5" fmla="*/ 0 w 437447"/>
              <a:gd name="connsiteY5" fmla="*/ 72244 h 254521"/>
              <a:gd name="connsiteX6" fmla="*/ 112508 w 437447"/>
              <a:gd name="connsiteY6" fmla="*/ 24028 h 254521"/>
              <a:gd name="connsiteX0" fmla="*/ 112508 w 437447"/>
              <a:gd name="connsiteY0" fmla="*/ 24028 h 254521"/>
              <a:gd name="connsiteX1" fmla="*/ 264601 w 437447"/>
              <a:gd name="connsiteY1" fmla="*/ 0 h 254521"/>
              <a:gd name="connsiteX2" fmla="*/ 437447 w 437447"/>
              <a:gd name="connsiteY2" fmla="*/ 179131 h 254521"/>
              <a:gd name="connsiteX3" fmla="*/ 293209 w 437447"/>
              <a:gd name="connsiteY3" fmla="*/ 250164 h 254521"/>
              <a:gd name="connsiteX4" fmla="*/ 183550 w 437447"/>
              <a:gd name="connsiteY4" fmla="*/ 254521 h 254521"/>
              <a:gd name="connsiteX5" fmla="*/ 0 w 437447"/>
              <a:gd name="connsiteY5" fmla="*/ 72244 h 254521"/>
              <a:gd name="connsiteX6" fmla="*/ 112508 w 437447"/>
              <a:gd name="connsiteY6" fmla="*/ 24028 h 254521"/>
              <a:gd name="connsiteX0" fmla="*/ 112508 w 437447"/>
              <a:gd name="connsiteY0" fmla="*/ 24028 h 254521"/>
              <a:gd name="connsiteX1" fmla="*/ 264601 w 437447"/>
              <a:gd name="connsiteY1" fmla="*/ 0 h 254521"/>
              <a:gd name="connsiteX2" fmla="*/ 437447 w 437447"/>
              <a:gd name="connsiteY2" fmla="*/ 179131 h 254521"/>
              <a:gd name="connsiteX3" fmla="*/ 351681 w 437447"/>
              <a:gd name="connsiteY3" fmla="*/ 171544 h 254521"/>
              <a:gd name="connsiteX4" fmla="*/ 183550 w 437447"/>
              <a:gd name="connsiteY4" fmla="*/ 254521 h 254521"/>
              <a:gd name="connsiteX5" fmla="*/ 0 w 437447"/>
              <a:gd name="connsiteY5" fmla="*/ 72244 h 254521"/>
              <a:gd name="connsiteX6" fmla="*/ 112508 w 437447"/>
              <a:gd name="connsiteY6" fmla="*/ 24028 h 254521"/>
              <a:gd name="connsiteX0" fmla="*/ 112508 w 432767"/>
              <a:gd name="connsiteY0" fmla="*/ 24028 h 254521"/>
              <a:gd name="connsiteX1" fmla="*/ 264601 w 432767"/>
              <a:gd name="connsiteY1" fmla="*/ 0 h 254521"/>
              <a:gd name="connsiteX2" fmla="*/ 432767 w 432767"/>
              <a:gd name="connsiteY2" fmla="*/ 178247 h 254521"/>
              <a:gd name="connsiteX3" fmla="*/ 351681 w 432767"/>
              <a:gd name="connsiteY3" fmla="*/ 171544 h 254521"/>
              <a:gd name="connsiteX4" fmla="*/ 183550 w 432767"/>
              <a:gd name="connsiteY4" fmla="*/ 254521 h 254521"/>
              <a:gd name="connsiteX5" fmla="*/ 0 w 432767"/>
              <a:gd name="connsiteY5" fmla="*/ 72244 h 254521"/>
              <a:gd name="connsiteX6" fmla="*/ 112508 w 432767"/>
              <a:gd name="connsiteY6" fmla="*/ 24028 h 254521"/>
              <a:gd name="connsiteX0" fmla="*/ 112508 w 432767"/>
              <a:gd name="connsiteY0" fmla="*/ 24028 h 254521"/>
              <a:gd name="connsiteX1" fmla="*/ 264601 w 432767"/>
              <a:gd name="connsiteY1" fmla="*/ 0 h 254521"/>
              <a:gd name="connsiteX2" fmla="*/ 432767 w 432767"/>
              <a:gd name="connsiteY2" fmla="*/ 178247 h 254521"/>
              <a:gd name="connsiteX3" fmla="*/ 351681 w 432767"/>
              <a:gd name="connsiteY3" fmla="*/ 171544 h 254521"/>
              <a:gd name="connsiteX4" fmla="*/ 183550 w 432767"/>
              <a:gd name="connsiteY4" fmla="*/ 254521 h 254521"/>
              <a:gd name="connsiteX5" fmla="*/ 0 w 432767"/>
              <a:gd name="connsiteY5" fmla="*/ 72244 h 254521"/>
              <a:gd name="connsiteX6" fmla="*/ 112508 w 432767"/>
              <a:gd name="connsiteY6" fmla="*/ 24028 h 254521"/>
              <a:gd name="connsiteX0" fmla="*/ 112508 w 432767"/>
              <a:gd name="connsiteY0" fmla="*/ 24028 h 254521"/>
              <a:gd name="connsiteX1" fmla="*/ 264601 w 432767"/>
              <a:gd name="connsiteY1" fmla="*/ 0 h 254521"/>
              <a:gd name="connsiteX2" fmla="*/ 432767 w 432767"/>
              <a:gd name="connsiteY2" fmla="*/ 178247 h 254521"/>
              <a:gd name="connsiteX3" fmla="*/ 351681 w 432767"/>
              <a:gd name="connsiteY3" fmla="*/ 171544 h 254521"/>
              <a:gd name="connsiteX4" fmla="*/ 183550 w 432767"/>
              <a:gd name="connsiteY4" fmla="*/ 254521 h 254521"/>
              <a:gd name="connsiteX5" fmla="*/ 0 w 432767"/>
              <a:gd name="connsiteY5" fmla="*/ 72244 h 254521"/>
              <a:gd name="connsiteX6" fmla="*/ 112508 w 432767"/>
              <a:gd name="connsiteY6" fmla="*/ 24028 h 254521"/>
              <a:gd name="connsiteX0" fmla="*/ 112508 w 431311"/>
              <a:gd name="connsiteY0" fmla="*/ 24028 h 254521"/>
              <a:gd name="connsiteX1" fmla="*/ 264601 w 431311"/>
              <a:gd name="connsiteY1" fmla="*/ 0 h 254521"/>
              <a:gd name="connsiteX2" fmla="*/ 431311 w 431311"/>
              <a:gd name="connsiteY2" fmla="*/ 173125 h 254521"/>
              <a:gd name="connsiteX3" fmla="*/ 351681 w 431311"/>
              <a:gd name="connsiteY3" fmla="*/ 171544 h 254521"/>
              <a:gd name="connsiteX4" fmla="*/ 183550 w 431311"/>
              <a:gd name="connsiteY4" fmla="*/ 254521 h 254521"/>
              <a:gd name="connsiteX5" fmla="*/ 0 w 431311"/>
              <a:gd name="connsiteY5" fmla="*/ 72244 h 254521"/>
              <a:gd name="connsiteX6" fmla="*/ 112508 w 431311"/>
              <a:gd name="connsiteY6" fmla="*/ 24028 h 254521"/>
              <a:gd name="connsiteX0" fmla="*/ 196144 w 431311"/>
              <a:gd name="connsiteY0" fmla="*/ 158570 h 254521"/>
              <a:gd name="connsiteX1" fmla="*/ 264601 w 431311"/>
              <a:gd name="connsiteY1" fmla="*/ 0 h 254521"/>
              <a:gd name="connsiteX2" fmla="*/ 431311 w 431311"/>
              <a:gd name="connsiteY2" fmla="*/ 173125 h 254521"/>
              <a:gd name="connsiteX3" fmla="*/ 351681 w 431311"/>
              <a:gd name="connsiteY3" fmla="*/ 171544 h 254521"/>
              <a:gd name="connsiteX4" fmla="*/ 183550 w 431311"/>
              <a:gd name="connsiteY4" fmla="*/ 254521 h 254521"/>
              <a:gd name="connsiteX5" fmla="*/ 0 w 431311"/>
              <a:gd name="connsiteY5" fmla="*/ 72244 h 254521"/>
              <a:gd name="connsiteX6" fmla="*/ 196144 w 431311"/>
              <a:gd name="connsiteY6" fmla="*/ 158570 h 254521"/>
              <a:gd name="connsiteX0" fmla="*/ 0 w 431311"/>
              <a:gd name="connsiteY0" fmla="*/ 75762 h 258039"/>
              <a:gd name="connsiteX1" fmla="*/ 264601 w 431311"/>
              <a:gd name="connsiteY1" fmla="*/ 3518 h 258039"/>
              <a:gd name="connsiteX2" fmla="*/ 431311 w 431311"/>
              <a:gd name="connsiteY2" fmla="*/ 176643 h 258039"/>
              <a:gd name="connsiteX3" fmla="*/ 351681 w 431311"/>
              <a:gd name="connsiteY3" fmla="*/ 175062 h 258039"/>
              <a:gd name="connsiteX4" fmla="*/ 183550 w 431311"/>
              <a:gd name="connsiteY4" fmla="*/ 258039 h 258039"/>
              <a:gd name="connsiteX5" fmla="*/ 0 w 431311"/>
              <a:gd name="connsiteY5" fmla="*/ 75762 h 258039"/>
              <a:gd name="connsiteX0" fmla="*/ 2404 w 250165"/>
              <a:gd name="connsiteY0" fmla="*/ 254521 h 254521"/>
              <a:gd name="connsiteX1" fmla="*/ 83455 w 250165"/>
              <a:gd name="connsiteY1" fmla="*/ 0 h 254521"/>
              <a:gd name="connsiteX2" fmla="*/ 250165 w 250165"/>
              <a:gd name="connsiteY2" fmla="*/ 173125 h 254521"/>
              <a:gd name="connsiteX3" fmla="*/ 170535 w 250165"/>
              <a:gd name="connsiteY3" fmla="*/ 171544 h 254521"/>
              <a:gd name="connsiteX4" fmla="*/ 2404 w 250165"/>
              <a:gd name="connsiteY4" fmla="*/ 254521 h 254521"/>
              <a:gd name="connsiteX0" fmla="*/ 1948 w 249709"/>
              <a:gd name="connsiteY0" fmla="*/ 254521 h 254521"/>
              <a:gd name="connsiteX1" fmla="*/ 82999 w 249709"/>
              <a:gd name="connsiteY1" fmla="*/ 0 h 254521"/>
              <a:gd name="connsiteX2" fmla="*/ 249709 w 249709"/>
              <a:gd name="connsiteY2" fmla="*/ 173125 h 254521"/>
              <a:gd name="connsiteX3" fmla="*/ 170079 w 249709"/>
              <a:gd name="connsiteY3" fmla="*/ 171544 h 254521"/>
              <a:gd name="connsiteX4" fmla="*/ 1948 w 249709"/>
              <a:gd name="connsiteY4" fmla="*/ 254521 h 254521"/>
              <a:gd name="connsiteX0" fmla="*/ 0 w 247761"/>
              <a:gd name="connsiteY0" fmla="*/ 254521 h 254521"/>
              <a:gd name="connsiteX1" fmla="*/ 81051 w 247761"/>
              <a:gd name="connsiteY1" fmla="*/ 0 h 254521"/>
              <a:gd name="connsiteX2" fmla="*/ 247761 w 247761"/>
              <a:gd name="connsiteY2" fmla="*/ 173125 h 254521"/>
              <a:gd name="connsiteX3" fmla="*/ 168131 w 247761"/>
              <a:gd name="connsiteY3" fmla="*/ 171544 h 254521"/>
              <a:gd name="connsiteX4" fmla="*/ 0 w 247761"/>
              <a:gd name="connsiteY4" fmla="*/ 254521 h 254521"/>
              <a:gd name="connsiteX0" fmla="*/ 0 w 250855"/>
              <a:gd name="connsiteY0" fmla="*/ 270900 h 270900"/>
              <a:gd name="connsiteX1" fmla="*/ 84145 w 250855"/>
              <a:gd name="connsiteY1" fmla="*/ 0 h 270900"/>
              <a:gd name="connsiteX2" fmla="*/ 250855 w 250855"/>
              <a:gd name="connsiteY2" fmla="*/ 173125 h 270900"/>
              <a:gd name="connsiteX3" fmla="*/ 171225 w 250855"/>
              <a:gd name="connsiteY3" fmla="*/ 171544 h 270900"/>
              <a:gd name="connsiteX4" fmla="*/ 0 w 250855"/>
              <a:gd name="connsiteY4" fmla="*/ 270900 h 270900"/>
              <a:gd name="connsiteX0" fmla="*/ 0 w 250855"/>
              <a:gd name="connsiteY0" fmla="*/ 270900 h 270900"/>
              <a:gd name="connsiteX1" fmla="*/ 84145 w 250855"/>
              <a:gd name="connsiteY1" fmla="*/ 0 h 270900"/>
              <a:gd name="connsiteX2" fmla="*/ 250855 w 250855"/>
              <a:gd name="connsiteY2" fmla="*/ 173125 h 270900"/>
              <a:gd name="connsiteX3" fmla="*/ 173566 w 250855"/>
              <a:gd name="connsiteY3" fmla="*/ 171986 h 270900"/>
              <a:gd name="connsiteX4" fmla="*/ 0 w 250855"/>
              <a:gd name="connsiteY4" fmla="*/ 270900 h 270900"/>
              <a:gd name="connsiteX0" fmla="*/ 0 w 250855"/>
              <a:gd name="connsiteY0" fmla="*/ 270900 h 270900"/>
              <a:gd name="connsiteX1" fmla="*/ 84145 w 250855"/>
              <a:gd name="connsiteY1" fmla="*/ 0 h 270900"/>
              <a:gd name="connsiteX2" fmla="*/ 250855 w 250855"/>
              <a:gd name="connsiteY2" fmla="*/ 173125 h 270900"/>
              <a:gd name="connsiteX3" fmla="*/ 173566 w 250855"/>
              <a:gd name="connsiteY3" fmla="*/ 171986 h 270900"/>
              <a:gd name="connsiteX4" fmla="*/ 0 w 250855"/>
              <a:gd name="connsiteY4" fmla="*/ 270900 h 270900"/>
              <a:gd name="connsiteX0" fmla="*/ 0 w 250855"/>
              <a:gd name="connsiteY0" fmla="*/ 270900 h 286700"/>
              <a:gd name="connsiteX1" fmla="*/ 84145 w 250855"/>
              <a:gd name="connsiteY1" fmla="*/ 0 h 286700"/>
              <a:gd name="connsiteX2" fmla="*/ 250855 w 250855"/>
              <a:gd name="connsiteY2" fmla="*/ 173125 h 286700"/>
              <a:gd name="connsiteX3" fmla="*/ 173566 w 250855"/>
              <a:gd name="connsiteY3" fmla="*/ 171986 h 286700"/>
              <a:gd name="connsiteX4" fmla="*/ 123506 w 250855"/>
              <a:gd name="connsiteY4" fmla="*/ 245691 h 286700"/>
              <a:gd name="connsiteX5" fmla="*/ 0 w 250855"/>
              <a:gd name="connsiteY5" fmla="*/ 270900 h 286700"/>
              <a:gd name="connsiteX0" fmla="*/ 0 w 250855"/>
              <a:gd name="connsiteY0" fmla="*/ 270900 h 305273"/>
              <a:gd name="connsiteX1" fmla="*/ 84145 w 250855"/>
              <a:gd name="connsiteY1" fmla="*/ 0 h 305273"/>
              <a:gd name="connsiteX2" fmla="*/ 250855 w 250855"/>
              <a:gd name="connsiteY2" fmla="*/ 173125 h 305273"/>
              <a:gd name="connsiteX3" fmla="*/ 173566 w 250855"/>
              <a:gd name="connsiteY3" fmla="*/ 171986 h 305273"/>
              <a:gd name="connsiteX4" fmla="*/ 165130 w 250855"/>
              <a:gd name="connsiteY4" fmla="*/ 294751 h 305273"/>
              <a:gd name="connsiteX5" fmla="*/ 0 w 250855"/>
              <a:gd name="connsiteY5" fmla="*/ 270900 h 305273"/>
              <a:gd name="connsiteX0" fmla="*/ 0 w 250855"/>
              <a:gd name="connsiteY0" fmla="*/ 270900 h 305273"/>
              <a:gd name="connsiteX1" fmla="*/ 84145 w 250855"/>
              <a:gd name="connsiteY1" fmla="*/ 0 h 305273"/>
              <a:gd name="connsiteX2" fmla="*/ 250855 w 250855"/>
              <a:gd name="connsiteY2" fmla="*/ 173125 h 305273"/>
              <a:gd name="connsiteX3" fmla="*/ 173566 w 250855"/>
              <a:gd name="connsiteY3" fmla="*/ 171986 h 305273"/>
              <a:gd name="connsiteX4" fmla="*/ 165130 w 250855"/>
              <a:gd name="connsiteY4" fmla="*/ 294751 h 305273"/>
              <a:gd name="connsiteX5" fmla="*/ 0 w 250855"/>
              <a:gd name="connsiteY5" fmla="*/ 270900 h 305273"/>
              <a:gd name="connsiteX0" fmla="*/ 0 w 250855"/>
              <a:gd name="connsiteY0" fmla="*/ 270900 h 305273"/>
              <a:gd name="connsiteX1" fmla="*/ 84145 w 250855"/>
              <a:gd name="connsiteY1" fmla="*/ 0 h 305273"/>
              <a:gd name="connsiteX2" fmla="*/ 250855 w 250855"/>
              <a:gd name="connsiteY2" fmla="*/ 173125 h 305273"/>
              <a:gd name="connsiteX3" fmla="*/ 173566 w 250855"/>
              <a:gd name="connsiteY3" fmla="*/ 171986 h 305273"/>
              <a:gd name="connsiteX4" fmla="*/ 165130 w 250855"/>
              <a:gd name="connsiteY4" fmla="*/ 294751 h 305273"/>
              <a:gd name="connsiteX5" fmla="*/ 0 w 250855"/>
              <a:gd name="connsiteY5" fmla="*/ 270900 h 305273"/>
              <a:gd name="connsiteX0" fmla="*/ 0 w 250855"/>
              <a:gd name="connsiteY0" fmla="*/ 270900 h 305273"/>
              <a:gd name="connsiteX1" fmla="*/ 84145 w 250855"/>
              <a:gd name="connsiteY1" fmla="*/ 0 h 305273"/>
              <a:gd name="connsiteX2" fmla="*/ 250855 w 250855"/>
              <a:gd name="connsiteY2" fmla="*/ 173125 h 305273"/>
              <a:gd name="connsiteX3" fmla="*/ 173566 w 250855"/>
              <a:gd name="connsiteY3" fmla="*/ 171986 h 305273"/>
              <a:gd name="connsiteX4" fmla="*/ 165130 w 250855"/>
              <a:gd name="connsiteY4" fmla="*/ 294751 h 305273"/>
              <a:gd name="connsiteX5" fmla="*/ 0 w 250855"/>
              <a:gd name="connsiteY5" fmla="*/ 270900 h 305273"/>
              <a:gd name="connsiteX0" fmla="*/ 0 w 250855"/>
              <a:gd name="connsiteY0" fmla="*/ 270900 h 307458"/>
              <a:gd name="connsiteX1" fmla="*/ 84145 w 250855"/>
              <a:gd name="connsiteY1" fmla="*/ 0 h 307458"/>
              <a:gd name="connsiteX2" fmla="*/ 250855 w 250855"/>
              <a:gd name="connsiteY2" fmla="*/ 173125 h 307458"/>
              <a:gd name="connsiteX3" fmla="*/ 173566 w 250855"/>
              <a:gd name="connsiteY3" fmla="*/ 171986 h 307458"/>
              <a:gd name="connsiteX4" fmla="*/ 169367 w 250855"/>
              <a:gd name="connsiteY4" fmla="*/ 297975 h 307458"/>
              <a:gd name="connsiteX5" fmla="*/ 0 w 250855"/>
              <a:gd name="connsiteY5" fmla="*/ 270900 h 307458"/>
              <a:gd name="connsiteX0" fmla="*/ 0 w 250855"/>
              <a:gd name="connsiteY0" fmla="*/ 270900 h 307458"/>
              <a:gd name="connsiteX1" fmla="*/ 84145 w 250855"/>
              <a:gd name="connsiteY1" fmla="*/ 0 h 307458"/>
              <a:gd name="connsiteX2" fmla="*/ 250855 w 250855"/>
              <a:gd name="connsiteY2" fmla="*/ 173125 h 307458"/>
              <a:gd name="connsiteX3" fmla="*/ 173566 w 250855"/>
              <a:gd name="connsiteY3" fmla="*/ 171986 h 307458"/>
              <a:gd name="connsiteX4" fmla="*/ 169367 w 250855"/>
              <a:gd name="connsiteY4" fmla="*/ 297975 h 307458"/>
              <a:gd name="connsiteX5" fmla="*/ 0 w 250855"/>
              <a:gd name="connsiteY5" fmla="*/ 270900 h 307458"/>
              <a:gd name="connsiteX0" fmla="*/ 0 w 250855"/>
              <a:gd name="connsiteY0" fmla="*/ 270900 h 307125"/>
              <a:gd name="connsiteX1" fmla="*/ 84145 w 250855"/>
              <a:gd name="connsiteY1" fmla="*/ 0 h 307125"/>
              <a:gd name="connsiteX2" fmla="*/ 250855 w 250855"/>
              <a:gd name="connsiteY2" fmla="*/ 173125 h 307125"/>
              <a:gd name="connsiteX3" fmla="*/ 173566 w 250855"/>
              <a:gd name="connsiteY3" fmla="*/ 171986 h 307125"/>
              <a:gd name="connsiteX4" fmla="*/ 169367 w 250855"/>
              <a:gd name="connsiteY4" fmla="*/ 297975 h 307125"/>
              <a:gd name="connsiteX5" fmla="*/ 0 w 250855"/>
              <a:gd name="connsiteY5" fmla="*/ 270900 h 307125"/>
              <a:gd name="connsiteX0" fmla="*/ 0 w 250855"/>
              <a:gd name="connsiteY0" fmla="*/ 270900 h 304692"/>
              <a:gd name="connsiteX1" fmla="*/ 84145 w 250855"/>
              <a:gd name="connsiteY1" fmla="*/ 0 h 304692"/>
              <a:gd name="connsiteX2" fmla="*/ 250855 w 250855"/>
              <a:gd name="connsiteY2" fmla="*/ 173125 h 304692"/>
              <a:gd name="connsiteX3" fmla="*/ 173566 w 250855"/>
              <a:gd name="connsiteY3" fmla="*/ 171986 h 304692"/>
              <a:gd name="connsiteX4" fmla="*/ 169367 w 250855"/>
              <a:gd name="connsiteY4" fmla="*/ 297975 h 304692"/>
              <a:gd name="connsiteX5" fmla="*/ 0 w 250855"/>
              <a:gd name="connsiteY5" fmla="*/ 270900 h 304692"/>
              <a:gd name="connsiteX0" fmla="*/ 0 w 250855"/>
              <a:gd name="connsiteY0" fmla="*/ 270900 h 304490"/>
              <a:gd name="connsiteX1" fmla="*/ 84145 w 250855"/>
              <a:gd name="connsiteY1" fmla="*/ 0 h 304490"/>
              <a:gd name="connsiteX2" fmla="*/ 250855 w 250855"/>
              <a:gd name="connsiteY2" fmla="*/ 173125 h 304490"/>
              <a:gd name="connsiteX3" fmla="*/ 173566 w 250855"/>
              <a:gd name="connsiteY3" fmla="*/ 171986 h 304490"/>
              <a:gd name="connsiteX4" fmla="*/ 169367 w 250855"/>
              <a:gd name="connsiteY4" fmla="*/ 297975 h 304490"/>
              <a:gd name="connsiteX5" fmla="*/ 0 w 250855"/>
              <a:gd name="connsiteY5" fmla="*/ 270900 h 304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0855" h="304490">
                <a:moveTo>
                  <a:pt x="0" y="270900"/>
                </a:moveTo>
                <a:cubicBezTo>
                  <a:pt x="38837" y="165145"/>
                  <a:pt x="59126" y="94187"/>
                  <a:pt x="84145" y="0"/>
                </a:cubicBezTo>
                <a:cubicBezTo>
                  <a:pt x="154369" y="74208"/>
                  <a:pt x="193345" y="108588"/>
                  <a:pt x="250855" y="173125"/>
                </a:cubicBezTo>
                <a:cubicBezTo>
                  <a:pt x="191174" y="171142"/>
                  <a:pt x="216012" y="171562"/>
                  <a:pt x="173566" y="171986"/>
                </a:cubicBezTo>
                <a:cubicBezTo>
                  <a:pt x="169241" y="235741"/>
                  <a:pt x="170840" y="247223"/>
                  <a:pt x="169367" y="297975"/>
                </a:cubicBezTo>
                <a:cubicBezTo>
                  <a:pt x="123617" y="313707"/>
                  <a:pt x="69479" y="299499"/>
                  <a:pt x="0" y="270900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rgbClr val="40C1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9" name="Прямоугольник 91">
            <a:extLst>
              <a:ext uri="{FF2B5EF4-FFF2-40B4-BE49-F238E27FC236}">
                <a16:creationId xmlns:a16="http://schemas.microsoft.com/office/drawing/2014/main" xmlns="" id="{5ED27D6B-DF53-B5C9-A421-9D28FE95642B}"/>
              </a:ext>
            </a:extLst>
          </p:cNvPr>
          <p:cNvSpPr/>
          <p:nvPr/>
        </p:nvSpPr>
        <p:spPr>
          <a:xfrm rot="15558188">
            <a:off x="2586619" y="2812066"/>
            <a:ext cx="128010" cy="121196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266759"/>
              <a:gd name="connsiteY0" fmla="*/ 0 h 267505"/>
              <a:gd name="connsiteX1" fmla="*/ 266759 w 266759"/>
              <a:gd name="connsiteY1" fmla="*/ 4209 h 267505"/>
              <a:gd name="connsiteX2" fmla="*/ 259381 w 266759"/>
              <a:gd name="connsiteY2" fmla="*/ 188068 h 267505"/>
              <a:gd name="connsiteX3" fmla="*/ 0 w 266759"/>
              <a:gd name="connsiteY3" fmla="*/ 267492 h 267505"/>
              <a:gd name="connsiteX4" fmla="*/ 3677 w 266759"/>
              <a:gd name="connsiteY4" fmla="*/ 0 h 267505"/>
              <a:gd name="connsiteX0" fmla="*/ 3677 w 266759"/>
              <a:gd name="connsiteY0" fmla="*/ 0 h 281693"/>
              <a:gd name="connsiteX1" fmla="*/ 266759 w 266759"/>
              <a:gd name="connsiteY1" fmla="*/ 4209 h 281693"/>
              <a:gd name="connsiteX2" fmla="*/ 259381 w 266759"/>
              <a:gd name="connsiteY2" fmla="*/ 188068 h 281693"/>
              <a:gd name="connsiteX3" fmla="*/ 160153 w 266759"/>
              <a:gd name="connsiteY3" fmla="*/ 250340 h 281693"/>
              <a:gd name="connsiteX4" fmla="*/ 0 w 266759"/>
              <a:gd name="connsiteY4" fmla="*/ 267492 h 281693"/>
              <a:gd name="connsiteX5" fmla="*/ 3677 w 266759"/>
              <a:gd name="connsiteY5" fmla="*/ 0 h 281693"/>
              <a:gd name="connsiteX0" fmla="*/ 3677 w 266759"/>
              <a:gd name="connsiteY0" fmla="*/ 0 h 281693"/>
              <a:gd name="connsiteX1" fmla="*/ 266759 w 266759"/>
              <a:gd name="connsiteY1" fmla="*/ 4209 h 281693"/>
              <a:gd name="connsiteX2" fmla="*/ 259381 w 266759"/>
              <a:gd name="connsiteY2" fmla="*/ 188068 h 281693"/>
              <a:gd name="connsiteX3" fmla="*/ 160153 w 266759"/>
              <a:gd name="connsiteY3" fmla="*/ 250340 h 281693"/>
              <a:gd name="connsiteX4" fmla="*/ 0 w 266759"/>
              <a:gd name="connsiteY4" fmla="*/ 267492 h 281693"/>
              <a:gd name="connsiteX5" fmla="*/ 3677 w 266759"/>
              <a:gd name="connsiteY5" fmla="*/ 0 h 281693"/>
              <a:gd name="connsiteX0" fmla="*/ 3677 w 266759"/>
              <a:gd name="connsiteY0" fmla="*/ 0 h 281693"/>
              <a:gd name="connsiteX1" fmla="*/ 266759 w 266759"/>
              <a:gd name="connsiteY1" fmla="*/ 4209 h 281693"/>
              <a:gd name="connsiteX2" fmla="*/ 259381 w 266759"/>
              <a:gd name="connsiteY2" fmla="*/ 188068 h 281693"/>
              <a:gd name="connsiteX3" fmla="*/ 160153 w 266759"/>
              <a:gd name="connsiteY3" fmla="*/ 250340 h 281693"/>
              <a:gd name="connsiteX4" fmla="*/ 0 w 266759"/>
              <a:gd name="connsiteY4" fmla="*/ 267492 h 281693"/>
              <a:gd name="connsiteX5" fmla="*/ 3677 w 266759"/>
              <a:gd name="connsiteY5" fmla="*/ 0 h 281693"/>
              <a:gd name="connsiteX0" fmla="*/ 3677 w 266759"/>
              <a:gd name="connsiteY0" fmla="*/ 0 h 291015"/>
              <a:gd name="connsiteX1" fmla="*/ 266759 w 266759"/>
              <a:gd name="connsiteY1" fmla="*/ 4209 h 291015"/>
              <a:gd name="connsiteX2" fmla="*/ 259381 w 266759"/>
              <a:gd name="connsiteY2" fmla="*/ 188068 h 291015"/>
              <a:gd name="connsiteX3" fmla="*/ 154849 w 266759"/>
              <a:gd name="connsiteY3" fmla="*/ 278418 h 291015"/>
              <a:gd name="connsiteX4" fmla="*/ 0 w 266759"/>
              <a:gd name="connsiteY4" fmla="*/ 267492 h 291015"/>
              <a:gd name="connsiteX5" fmla="*/ 3677 w 266759"/>
              <a:gd name="connsiteY5" fmla="*/ 0 h 291015"/>
              <a:gd name="connsiteX0" fmla="*/ 3677 w 266759"/>
              <a:gd name="connsiteY0" fmla="*/ 0 h 282877"/>
              <a:gd name="connsiteX1" fmla="*/ 266759 w 266759"/>
              <a:gd name="connsiteY1" fmla="*/ 4209 h 282877"/>
              <a:gd name="connsiteX2" fmla="*/ 259381 w 266759"/>
              <a:gd name="connsiteY2" fmla="*/ 188068 h 282877"/>
              <a:gd name="connsiteX3" fmla="*/ 154849 w 266759"/>
              <a:gd name="connsiteY3" fmla="*/ 278418 h 282877"/>
              <a:gd name="connsiteX4" fmla="*/ 0 w 266759"/>
              <a:gd name="connsiteY4" fmla="*/ 267492 h 282877"/>
              <a:gd name="connsiteX5" fmla="*/ 3677 w 266759"/>
              <a:gd name="connsiteY5" fmla="*/ 0 h 282877"/>
              <a:gd name="connsiteX0" fmla="*/ 3677 w 266759"/>
              <a:gd name="connsiteY0" fmla="*/ 0 h 278418"/>
              <a:gd name="connsiteX1" fmla="*/ 266759 w 266759"/>
              <a:gd name="connsiteY1" fmla="*/ 4209 h 278418"/>
              <a:gd name="connsiteX2" fmla="*/ 259381 w 266759"/>
              <a:gd name="connsiteY2" fmla="*/ 188068 h 278418"/>
              <a:gd name="connsiteX3" fmla="*/ 154849 w 266759"/>
              <a:gd name="connsiteY3" fmla="*/ 278418 h 278418"/>
              <a:gd name="connsiteX4" fmla="*/ 0 w 266759"/>
              <a:gd name="connsiteY4" fmla="*/ 267492 h 278418"/>
              <a:gd name="connsiteX5" fmla="*/ 3677 w 266759"/>
              <a:gd name="connsiteY5" fmla="*/ 0 h 278418"/>
              <a:gd name="connsiteX0" fmla="*/ 3677 w 259426"/>
              <a:gd name="connsiteY0" fmla="*/ 0 h 278418"/>
              <a:gd name="connsiteX1" fmla="*/ 165962 w 259426"/>
              <a:gd name="connsiteY1" fmla="*/ 11826 h 278418"/>
              <a:gd name="connsiteX2" fmla="*/ 259381 w 259426"/>
              <a:gd name="connsiteY2" fmla="*/ 188068 h 278418"/>
              <a:gd name="connsiteX3" fmla="*/ 154849 w 259426"/>
              <a:gd name="connsiteY3" fmla="*/ 278418 h 278418"/>
              <a:gd name="connsiteX4" fmla="*/ 0 w 259426"/>
              <a:gd name="connsiteY4" fmla="*/ 267492 h 278418"/>
              <a:gd name="connsiteX5" fmla="*/ 3677 w 259426"/>
              <a:gd name="connsiteY5" fmla="*/ 0 h 278418"/>
              <a:gd name="connsiteX0" fmla="*/ 3677 w 173704"/>
              <a:gd name="connsiteY0" fmla="*/ 0 h 278418"/>
              <a:gd name="connsiteX1" fmla="*/ 165962 w 173704"/>
              <a:gd name="connsiteY1" fmla="*/ 11826 h 278418"/>
              <a:gd name="connsiteX2" fmla="*/ 173378 w 173704"/>
              <a:gd name="connsiteY2" fmla="*/ 181518 h 278418"/>
              <a:gd name="connsiteX3" fmla="*/ 154849 w 173704"/>
              <a:gd name="connsiteY3" fmla="*/ 278418 h 278418"/>
              <a:gd name="connsiteX4" fmla="*/ 0 w 173704"/>
              <a:gd name="connsiteY4" fmla="*/ 267492 h 278418"/>
              <a:gd name="connsiteX5" fmla="*/ 3677 w 173704"/>
              <a:gd name="connsiteY5" fmla="*/ 0 h 278418"/>
              <a:gd name="connsiteX0" fmla="*/ 3677 w 180366"/>
              <a:gd name="connsiteY0" fmla="*/ 0 h 278418"/>
              <a:gd name="connsiteX1" fmla="*/ 165962 w 180366"/>
              <a:gd name="connsiteY1" fmla="*/ 11826 h 278418"/>
              <a:gd name="connsiteX2" fmla="*/ 173378 w 180366"/>
              <a:gd name="connsiteY2" fmla="*/ 181518 h 278418"/>
              <a:gd name="connsiteX3" fmla="*/ 154849 w 180366"/>
              <a:gd name="connsiteY3" fmla="*/ 278418 h 278418"/>
              <a:gd name="connsiteX4" fmla="*/ 0 w 180366"/>
              <a:gd name="connsiteY4" fmla="*/ 267492 h 278418"/>
              <a:gd name="connsiteX5" fmla="*/ 3677 w 180366"/>
              <a:gd name="connsiteY5" fmla="*/ 0 h 278418"/>
              <a:gd name="connsiteX0" fmla="*/ 3677 w 173712"/>
              <a:gd name="connsiteY0" fmla="*/ 0 h 278418"/>
              <a:gd name="connsiteX1" fmla="*/ 165962 w 173712"/>
              <a:gd name="connsiteY1" fmla="*/ 11826 h 278418"/>
              <a:gd name="connsiteX2" fmla="*/ 173378 w 173712"/>
              <a:gd name="connsiteY2" fmla="*/ 181518 h 278418"/>
              <a:gd name="connsiteX3" fmla="*/ 154849 w 173712"/>
              <a:gd name="connsiteY3" fmla="*/ 278418 h 278418"/>
              <a:gd name="connsiteX4" fmla="*/ 0 w 173712"/>
              <a:gd name="connsiteY4" fmla="*/ 267492 h 278418"/>
              <a:gd name="connsiteX5" fmla="*/ 3677 w 173712"/>
              <a:gd name="connsiteY5" fmla="*/ 0 h 278418"/>
              <a:gd name="connsiteX0" fmla="*/ 3677 w 179386"/>
              <a:gd name="connsiteY0" fmla="*/ 0 h 275949"/>
              <a:gd name="connsiteX1" fmla="*/ 165962 w 179386"/>
              <a:gd name="connsiteY1" fmla="*/ 11826 h 275949"/>
              <a:gd name="connsiteX2" fmla="*/ 173378 w 179386"/>
              <a:gd name="connsiteY2" fmla="*/ 181518 h 275949"/>
              <a:gd name="connsiteX3" fmla="*/ 167433 w 179386"/>
              <a:gd name="connsiteY3" fmla="*/ 275949 h 275949"/>
              <a:gd name="connsiteX4" fmla="*/ 0 w 179386"/>
              <a:gd name="connsiteY4" fmla="*/ 267492 h 275949"/>
              <a:gd name="connsiteX5" fmla="*/ 3677 w 179386"/>
              <a:gd name="connsiteY5" fmla="*/ 0 h 275949"/>
              <a:gd name="connsiteX0" fmla="*/ 3677 w 173704"/>
              <a:gd name="connsiteY0" fmla="*/ 0 h 275949"/>
              <a:gd name="connsiteX1" fmla="*/ 165962 w 173704"/>
              <a:gd name="connsiteY1" fmla="*/ 11826 h 275949"/>
              <a:gd name="connsiteX2" fmla="*/ 173378 w 173704"/>
              <a:gd name="connsiteY2" fmla="*/ 181518 h 275949"/>
              <a:gd name="connsiteX3" fmla="*/ 167433 w 173704"/>
              <a:gd name="connsiteY3" fmla="*/ 275949 h 275949"/>
              <a:gd name="connsiteX4" fmla="*/ 0 w 173704"/>
              <a:gd name="connsiteY4" fmla="*/ 267492 h 275949"/>
              <a:gd name="connsiteX5" fmla="*/ 3677 w 173704"/>
              <a:gd name="connsiteY5" fmla="*/ 0 h 275949"/>
              <a:gd name="connsiteX0" fmla="*/ 3677 w 173449"/>
              <a:gd name="connsiteY0" fmla="*/ 0 h 275949"/>
              <a:gd name="connsiteX1" fmla="*/ 165962 w 173449"/>
              <a:gd name="connsiteY1" fmla="*/ 11826 h 275949"/>
              <a:gd name="connsiteX2" fmla="*/ 173117 w 173449"/>
              <a:gd name="connsiteY2" fmla="*/ 157236 h 275949"/>
              <a:gd name="connsiteX3" fmla="*/ 167433 w 173449"/>
              <a:gd name="connsiteY3" fmla="*/ 275949 h 275949"/>
              <a:gd name="connsiteX4" fmla="*/ 0 w 173449"/>
              <a:gd name="connsiteY4" fmla="*/ 267492 h 275949"/>
              <a:gd name="connsiteX5" fmla="*/ 3677 w 173449"/>
              <a:gd name="connsiteY5" fmla="*/ 0 h 275949"/>
              <a:gd name="connsiteX0" fmla="*/ 35993 w 173449"/>
              <a:gd name="connsiteY0" fmla="*/ 0 h 267421"/>
              <a:gd name="connsiteX1" fmla="*/ 165962 w 173449"/>
              <a:gd name="connsiteY1" fmla="*/ 3298 h 267421"/>
              <a:gd name="connsiteX2" fmla="*/ 173117 w 173449"/>
              <a:gd name="connsiteY2" fmla="*/ 148708 h 267421"/>
              <a:gd name="connsiteX3" fmla="*/ 167433 w 173449"/>
              <a:gd name="connsiteY3" fmla="*/ 267421 h 267421"/>
              <a:gd name="connsiteX4" fmla="*/ 0 w 173449"/>
              <a:gd name="connsiteY4" fmla="*/ 258964 h 267421"/>
              <a:gd name="connsiteX5" fmla="*/ 35993 w 173449"/>
              <a:gd name="connsiteY5" fmla="*/ 0 h 267421"/>
              <a:gd name="connsiteX0" fmla="*/ 42824 w 180280"/>
              <a:gd name="connsiteY0" fmla="*/ 0 h 267421"/>
              <a:gd name="connsiteX1" fmla="*/ 172793 w 180280"/>
              <a:gd name="connsiteY1" fmla="*/ 3298 h 267421"/>
              <a:gd name="connsiteX2" fmla="*/ 179948 w 180280"/>
              <a:gd name="connsiteY2" fmla="*/ 148708 h 267421"/>
              <a:gd name="connsiteX3" fmla="*/ 174264 w 180280"/>
              <a:gd name="connsiteY3" fmla="*/ 267421 h 267421"/>
              <a:gd name="connsiteX4" fmla="*/ 6831 w 180280"/>
              <a:gd name="connsiteY4" fmla="*/ 258964 h 267421"/>
              <a:gd name="connsiteX5" fmla="*/ 39146 w 180280"/>
              <a:gd name="connsiteY5" fmla="*/ 119135 h 267421"/>
              <a:gd name="connsiteX6" fmla="*/ 42824 w 180280"/>
              <a:gd name="connsiteY6" fmla="*/ 0 h 267421"/>
              <a:gd name="connsiteX0" fmla="*/ 42824 w 180280"/>
              <a:gd name="connsiteY0" fmla="*/ 0 h 267421"/>
              <a:gd name="connsiteX1" fmla="*/ 172793 w 180280"/>
              <a:gd name="connsiteY1" fmla="*/ 3298 h 267421"/>
              <a:gd name="connsiteX2" fmla="*/ 179948 w 180280"/>
              <a:gd name="connsiteY2" fmla="*/ 148708 h 267421"/>
              <a:gd name="connsiteX3" fmla="*/ 174264 w 180280"/>
              <a:gd name="connsiteY3" fmla="*/ 267421 h 267421"/>
              <a:gd name="connsiteX4" fmla="*/ 6831 w 180280"/>
              <a:gd name="connsiteY4" fmla="*/ 258964 h 267421"/>
              <a:gd name="connsiteX5" fmla="*/ 39146 w 180280"/>
              <a:gd name="connsiteY5" fmla="*/ 119135 h 267421"/>
              <a:gd name="connsiteX6" fmla="*/ 42824 w 180280"/>
              <a:gd name="connsiteY6" fmla="*/ 0 h 267421"/>
              <a:gd name="connsiteX0" fmla="*/ 43825 w 181281"/>
              <a:gd name="connsiteY0" fmla="*/ 0 h 267421"/>
              <a:gd name="connsiteX1" fmla="*/ 173794 w 181281"/>
              <a:gd name="connsiteY1" fmla="*/ 3298 h 267421"/>
              <a:gd name="connsiteX2" fmla="*/ 180949 w 181281"/>
              <a:gd name="connsiteY2" fmla="*/ 148708 h 267421"/>
              <a:gd name="connsiteX3" fmla="*/ 175265 w 181281"/>
              <a:gd name="connsiteY3" fmla="*/ 267421 h 267421"/>
              <a:gd name="connsiteX4" fmla="*/ 7832 w 181281"/>
              <a:gd name="connsiteY4" fmla="*/ 258964 h 267421"/>
              <a:gd name="connsiteX5" fmla="*/ 31229 w 181281"/>
              <a:gd name="connsiteY5" fmla="*/ 115026 h 267421"/>
              <a:gd name="connsiteX6" fmla="*/ 43825 w 181281"/>
              <a:gd name="connsiteY6" fmla="*/ 0 h 267421"/>
              <a:gd name="connsiteX0" fmla="*/ 46930 w 184386"/>
              <a:gd name="connsiteY0" fmla="*/ 0 h 267421"/>
              <a:gd name="connsiteX1" fmla="*/ 176899 w 184386"/>
              <a:gd name="connsiteY1" fmla="*/ 3298 h 267421"/>
              <a:gd name="connsiteX2" fmla="*/ 184054 w 184386"/>
              <a:gd name="connsiteY2" fmla="*/ 148708 h 267421"/>
              <a:gd name="connsiteX3" fmla="*/ 178370 w 184386"/>
              <a:gd name="connsiteY3" fmla="*/ 267421 h 267421"/>
              <a:gd name="connsiteX4" fmla="*/ 10937 w 184386"/>
              <a:gd name="connsiteY4" fmla="*/ 258964 h 267421"/>
              <a:gd name="connsiteX5" fmla="*/ 34334 w 184386"/>
              <a:gd name="connsiteY5" fmla="*/ 115026 h 267421"/>
              <a:gd name="connsiteX6" fmla="*/ 46930 w 184386"/>
              <a:gd name="connsiteY6" fmla="*/ 0 h 267421"/>
              <a:gd name="connsiteX0" fmla="*/ 40413 w 177869"/>
              <a:gd name="connsiteY0" fmla="*/ 0 h 267421"/>
              <a:gd name="connsiteX1" fmla="*/ 170382 w 177869"/>
              <a:gd name="connsiteY1" fmla="*/ 3298 h 267421"/>
              <a:gd name="connsiteX2" fmla="*/ 177537 w 177869"/>
              <a:gd name="connsiteY2" fmla="*/ 148708 h 267421"/>
              <a:gd name="connsiteX3" fmla="*/ 171853 w 177869"/>
              <a:gd name="connsiteY3" fmla="*/ 267421 h 267421"/>
              <a:gd name="connsiteX4" fmla="*/ 13311 w 177869"/>
              <a:gd name="connsiteY4" fmla="*/ 173402 h 267421"/>
              <a:gd name="connsiteX5" fmla="*/ 27817 w 177869"/>
              <a:gd name="connsiteY5" fmla="*/ 115026 h 267421"/>
              <a:gd name="connsiteX6" fmla="*/ 40413 w 177869"/>
              <a:gd name="connsiteY6" fmla="*/ 0 h 267421"/>
              <a:gd name="connsiteX0" fmla="*/ 40413 w 177869"/>
              <a:gd name="connsiteY0" fmla="*/ 0 h 267421"/>
              <a:gd name="connsiteX1" fmla="*/ 170382 w 177869"/>
              <a:gd name="connsiteY1" fmla="*/ 3298 h 267421"/>
              <a:gd name="connsiteX2" fmla="*/ 177537 w 177869"/>
              <a:gd name="connsiteY2" fmla="*/ 148708 h 267421"/>
              <a:gd name="connsiteX3" fmla="*/ 171853 w 177869"/>
              <a:gd name="connsiteY3" fmla="*/ 267421 h 267421"/>
              <a:gd name="connsiteX4" fmla="*/ 13311 w 177869"/>
              <a:gd name="connsiteY4" fmla="*/ 173402 h 267421"/>
              <a:gd name="connsiteX5" fmla="*/ 27817 w 177869"/>
              <a:gd name="connsiteY5" fmla="*/ 115026 h 267421"/>
              <a:gd name="connsiteX6" fmla="*/ 40413 w 177869"/>
              <a:gd name="connsiteY6" fmla="*/ 0 h 267421"/>
              <a:gd name="connsiteX0" fmla="*/ 29640 w 167096"/>
              <a:gd name="connsiteY0" fmla="*/ 0 h 267421"/>
              <a:gd name="connsiteX1" fmla="*/ 159609 w 167096"/>
              <a:gd name="connsiteY1" fmla="*/ 3298 h 267421"/>
              <a:gd name="connsiteX2" fmla="*/ 166764 w 167096"/>
              <a:gd name="connsiteY2" fmla="*/ 148708 h 267421"/>
              <a:gd name="connsiteX3" fmla="*/ 161080 w 167096"/>
              <a:gd name="connsiteY3" fmla="*/ 267421 h 267421"/>
              <a:gd name="connsiteX4" fmla="*/ 2538 w 167096"/>
              <a:gd name="connsiteY4" fmla="*/ 173402 h 267421"/>
              <a:gd name="connsiteX5" fmla="*/ 17044 w 167096"/>
              <a:gd name="connsiteY5" fmla="*/ 115026 h 267421"/>
              <a:gd name="connsiteX6" fmla="*/ 29640 w 167096"/>
              <a:gd name="connsiteY6" fmla="*/ 0 h 267421"/>
              <a:gd name="connsiteX0" fmla="*/ 29640 w 167096"/>
              <a:gd name="connsiteY0" fmla="*/ 0 h 239290"/>
              <a:gd name="connsiteX1" fmla="*/ 159609 w 167096"/>
              <a:gd name="connsiteY1" fmla="*/ 3298 h 239290"/>
              <a:gd name="connsiteX2" fmla="*/ 166764 w 167096"/>
              <a:gd name="connsiteY2" fmla="*/ 148708 h 239290"/>
              <a:gd name="connsiteX3" fmla="*/ 127620 w 167096"/>
              <a:gd name="connsiteY3" fmla="*/ 239290 h 239290"/>
              <a:gd name="connsiteX4" fmla="*/ 2538 w 167096"/>
              <a:gd name="connsiteY4" fmla="*/ 173402 h 239290"/>
              <a:gd name="connsiteX5" fmla="*/ 17044 w 167096"/>
              <a:gd name="connsiteY5" fmla="*/ 115026 h 239290"/>
              <a:gd name="connsiteX6" fmla="*/ 29640 w 167096"/>
              <a:gd name="connsiteY6" fmla="*/ 0 h 239290"/>
              <a:gd name="connsiteX0" fmla="*/ 29640 w 167096"/>
              <a:gd name="connsiteY0" fmla="*/ 0 h 239290"/>
              <a:gd name="connsiteX1" fmla="*/ 159609 w 167096"/>
              <a:gd name="connsiteY1" fmla="*/ 3298 h 239290"/>
              <a:gd name="connsiteX2" fmla="*/ 166764 w 167096"/>
              <a:gd name="connsiteY2" fmla="*/ 148708 h 239290"/>
              <a:gd name="connsiteX3" fmla="*/ 127620 w 167096"/>
              <a:gd name="connsiteY3" fmla="*/ 239290 h 239290"/>
              <a:gd name="connsiteX4" fmla="*/ 2538 w 167096"/>
              <a:gd name="connsiteY4" fmla="*/ 173402 h 239290"/>
              <a:gd name="connsiteX5" fmla="*/ 17044 w 167096"/>
              <a:gd name="connsiteY5" fmla="*/ 115026 h 239290"/>
              <a:gd name="connsiteX6" fmla="*/ 29640 w 167096"/>
              <a:gd name="connsiteY6" fmla="*/ 0 h 239290"/>
              <a:gd name="connsiteX0" fmla="*/ 29640 w 167096"/>
              <a:gd name="connsiteY0" fmla="*/ 0 h 242513"/>
              <a:gd name="connsiteX1" fmla="*/ 159609 w 167096"/>
              <a:gd name="connsiteY1" fmla="*/ 3298 h 242513"/>
              <a:gd name="connsiteX2" fmla="*/ 166764 w 167096"/>
              <a:gd name="connsiteY2" fmla="*/ 148708 h 242513"/>
              <a:gd name="connsiteX3" fmla="*/ 131857 w 167096"/>
              <a:gd name="connsiteY3" fmla="*/ 242513 h 242513"/>
              <a:gd name="connsiteX4" fmla="*/ 2538 w 167096"/>
              <a:gd name="connsiteY4" fmla="*/ 173402 h 242513"/>
              <a:gd name="connsiteX5" fmla="*/ 17044 w 167096"/>
              <a:gd name="connsiteY5" fmla="*/ 115026 h 242513"/>
              <a:gd name="connsiteX6" fmla="*/ 29640 w 167096"/>
              <a:gd name="connsiteY6" fmla="*/ 0 h 242513"/>
              <a:gd name="connsiteX0" fmla="*/ 29640 w 167096"/>
              <a:gd name="connsiteY0" fmla="*/ 0 h 242513"/>
              <a:gd name="connsiteX1" fmla="*/ 159609 w 167096"/>
              <a:gd name="connsiteY1" fmla="*/ 3298 h 242513"/>
              <a:gd name="connsiteX2" fmla="*/ 166764 w 167096"/>
              <a:gd name="connsiteY2" fmla="*/ 148708 h 242513"/>
              <a:gd name="connsiteX3" fmla="*/ 131857 w 167096"/>
              <a:gd name="connsiteY3" fmla="*/ 242513 h 242513"/>
              <a:gd name="connsiteX4" fmla="*/ 2538 w 167096"/>
              <a:gd name="connsiteY4" fmla="*/ 173402 h 242513"/>
              <a:gd name="connsiteX5" fmla="*/ 17044 w 167096"/>
              <a:gd name="connsiteY5" fmla="*/ 115026 h 242513"/>
              <a:gd name="connsiteX6" fmla="*/ 29640 w 167096"/>
              <a:gd name="connsiteY6" fmla="*/ 0 h 242513"/>
              <a:gd name="connsiteX0" fmla="*/ 29640 w 167096"/>
              <a:gd name="connsiteY0" fmla="*/ 0 h 242513"/>
              <a:gd name="connsiteX1" fmla="*/ 159609 w 167096"/>
              <a:gd name="connsiteY1" fmla="*/ 3298 h 242513"/>
              <a:gd name="connsiteX2" fmla="*/ 166764 w 167096"/>
              <a:gd name="connsiteY2" fmla="*/ 148708 h 242513"/>
              <a:gd name="connsiteX3" fmla="*/ 131857 w 167096"/>
              <a:gd name="connsiteY3" fmla="*/ 242513 h 242513"/>
              <a:gd name="connsiteX4" fmla="*/ 2538 w 167096"/>
              <a:gd name="connsiteY4" fmla="*/ 173402 h 242513"/>
              <a:gd name="connsiteX5" fmla="*/ 17044 w 167096"/>
              <a:gd name="connsiteY5" fmla="*/ 115026 h 242513"/>
              <a:gd name="connsiteX6" fmla="*/ 29640 w 167096"/>
              <a:gd name="connsiteY6" fmla="*/ 0 h 242513"/>
              <a:gd name="connsiteX0" fmla="*/ 29640 w 167096"/>
              <a:gd name="connsiteY0" fmla="*/ 0 h 242513"/>
              <a:gd name="connsiteX1" fmla="*/ 159609 w 167096"/>
              <a:gd name="connsiteY1" fmla="*/ 3298 h 242513"/>
              <a:gd name="connsiteX2" fmla="*/ 166764 w 167096"/>
              <a:gd name="connsiteY2" fmla="*/ 148708 h 242513"/>
              <a:gd name="connsiteX3" fmla="*/ 131857 w 167096"/>
              <a:gd name="connsiteY3" fmla="*/ 242513 h 242513"/>
              <a:gd name="connsiteX4" fmla="*/ 2538 w 167096"/>
              <a:gd name="connsiteY4" fmla="*/ 173402 h 242513"/>
              <a:gd name="connsiteX5" fmla="*/ 17044 w 167096"/>
              <a:gd name="connsiteY5" fmla="*/ 115026 h 242513"/>
              <a:gd name="connsiteX6" fmla="*/ 29640 w 167096"/>
              <a:gd name="connsiteY6" fmla="*/ 0 h 242513"/>
              <a:gd name="connsiteX0" fmla="*/ 29640 w 169280"/>
              <a:gd name="connsiteY0" fmla="*/ 9416 h 251929"/>
              <a:gd name="connsiteX1" fmla="*/ 169280 w 169280"/>
              <a:gd name="connsiteY1" fmla="*/ 0 h 251929"/>
              <a:gd name="connsiteX2" fmla="*/ 166764 w 169280"/>
              <a:gd name="connsiteY2" fmla="*/ 158124 h 251929"/>
              <a:gd name="connsiteX3" fmla="*/ 131857 w 169280"/>
              <a:gd name="connsiteY3" fmla="*/ 251929 h 251929"/>
              <a:gd name="connsiteX4" fmla="*/ 2538 w 169280"/>
              <a:gd name="connsiteY4" fmla="*/ 182818 h 251929"/>
              <a:gd name="connsiteX5" fmla="*/ 17044 w 169280"/>
              <a:gd name="connsiteY5" fmla="*/ 124442 h 251929"/>
              <a:gd name="connsiteX6" fmla="*/ 29640 w 169280"/>
              <a:gd name="connsiteY6" fmla="*/ 9416 h 251929"/>
              <a:gd name="connsiteX0" fmla="*/ 38735 w 178375"/>
              <a:gd name="connsiteY0" fmla="*/ 9416 h 251929"/>
              <a:gd name="connsiteX1" fmla="*/ 178375 w 178375"/>
              <a:gd name="connsiteY1" fmla="*/ 0 h 251929"/>
              <a:gd name="connsiteX2" fmla="*/ 175859 w 178375"/>
              <a:gd name="connsiteY2" fmla="*/ 158124 h 251929"/>
              <a:gd name="connsiteX3" fmla="*/ 140952 w 178375"/>
              <a:gd name="connsiteY3" fmla="*/ 251929 h 251929"/>
              <a:gd name="connsiteX4" fmla="*/ 0 w 178375"/>
              <a:gd name="connsiteY4" fmla="*/ 184398 h 251929"/>
              <a:gd name="connsiteX5" fmla="*/ 26139 w 178375"/>
              <a:gd name="connsiteY5" fmla="*/ 124442 h 251929"/>
              <a:gd name="connsiteX6" fmla="*/ 38735 w 178375"/>
              <a:gd name="connsiteY6" fmla="*/ 9416 h 251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375" h="251929">
                <a:moveTo>
                  <a:pt x="38735" y="9416"/>
                </a:moveTo>
                <a:lnTo>
                  <a:pt x="178375" y="0"/>
                </a:lnTo>
                <a:cubicBezTo>
                  <a:pt x="175916" y="61286"/>
                  <a:pt x="178318" y="96838"/>
                  <a:pt x="175859" y="158124"/>
                </a:cubicBezTo>
                <a:cubicBezTo>
                  <a:pt x="166280" y="200691"/>
                  <a:pt x="154079" y="218468"/>
                  <a:pt x="140952" y="251929"/>
                </a:cubicBezTo>
                <a:cubicBezTo>
                  <a:pt x="49963" y="210099"/>
                  <a:pt x="66898" y="221716"/>
                  <a:pt x="0" y="184398"/>
                </a:cubicBezTo>
                <a:cubicBezTo>
                  <a:pt x="139" y="153059"/>
                  <a:pt x="-35" y="158945"/>
                  <a:pt x="26139" y="124442"/>
                </a:cubicBezTo>
                <a:cubicBezTo>
                  <a:pt x="32138" y="81282"/>
                  <a:pt x="42862" y="66425"/>
                  <a:pt x="38735" y="9416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rgbClr val="40C1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10" name="Скругленный прямоугольник 323">
            <a:extLst>
              <a:ext uri="{FF2B5EF4-FFF2-40B4-BE49-F238E27FC236}">
                <a16:creationId xmlns:a16="http://schemas.microsoft.com/office/drawing/2014/main" xmlns="" id="{CC4F86DC-3DDB-2A1B-7871-B38E1BCFF658}"/>
              </a:ext>
            </a:extLst>
          </p:cNvPr>
          <p:cNvSpPr/>
          <p:nvPr/>
        </p:nvSpPr>
        <p:spPr>
          <a:xfrm>
            <a:off x="2866423" y="2092942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Донелайтиса </a:t>
            </a:r>
            <a:r>
              <a:rPr lang="ru-RU" sz="385" b="1" dirty="0" err="1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пр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-д., д.34 36</a:t>
            </a:r>
          </a:p>
        </p:txBody>
      </p:sp>
      <p:sp>
        <p:nvSpPr>
          <p:cNvPr id="11" name="Скругленный прямоугольник 324">
            <a:extLst>
              <a:ext uri="{FF2B5EF4-FFF2-40B4-BE49-F238E27FC236}">
                <a16:creationId xmlns:a16="http://schemas.microsoft.com/office/drawing/2014/main" xmlns="" id="{0BE87230-9B8B-CDB9-3907-F66E128F8D23}"/>
              </a:ext>
            </a:extLst>
          </p:cNvPr>
          <p:cNvSpPr/>
          <p:nvPr/>
        </p:nvSpPr>
        <p:spPr>
          <a:xfrm>
            <a:off x="2859546" y="2357981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Донелайтиса </a:t>
            </a:r>
            <a:r>
              <a:rPr lang="ru-RU" sz="385" b="1" dirty="0" err="1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пр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-д., д.30, 32</a:t>
            </a:r>
          </a:p>
        </p:txBody>
      </p:sp>
      <p:sp>
        <p:nvSpPr>
          <p:cNvPr id="12" name="Скругленный прямоугольник 331">
            <a:extLst>
              <a:ext uri="{FF2B5EF4-FFF2-40B4-BE49-F238E27FC236}">
                <a16:creationId xmlns:a16="http://schemas.microsoft.com/office/drawing/2014/main" xmlns="" id="{9D22BA94-2A71-A709-9459-F6863D9A9C8E}"/>
              </a:ext>
            </a:extLst>
          </p:cNvPr>
          <p:cNvSpPr/>
          <p:nvPr/>
        </p:nvSpPr>
        <p:spPr>
          <a:xfrm>
            <a:off x="2867260" y="2618532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Донелайтиса </a:t>
            </a:r>
            <a:r>
              <a:rPr lang="ru-RU" sz="385" b="1" dirty="0" err="1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пр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-д., д.26, 28</a:t>
            </a:r>
          </a:p>
        </p:txBody>
      </p:sp>
      <p:sp>
        <p:nvSpPr>
          <p:cNvPr id="13" name="Скругленный прямоугольник 332">
            <a:extLst>
              <a:ext uri="{FF2B5EF4-FFF2-40B4-BE49-F238E27FC236}">
                <a16:creationId xmlns:a16="http://schemas.microsoft.com/office/drawing/2014/main" xmlns="" id="{29BE7D98-BE00-A14F-8A16-4960459CB9C1}"/>
              </a:ext>
            </a:extLst>
          </p:cNvPr>
          <p:cNvSpPr/>
          <p:nvPr/>
        </p:nvSpPr>
        <p:spPr>
          <a:xfrm>
            <a:off x="2864385" y="3154656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Фабрициуса ул., д.56</a:t>
            </a:r>
          </a:p>
        </p:txBody>
      </p:sp>
      <p:sp>
        <p:nvSpPr>
          <p:cNvPr id="14" name="Скругленный прямоугольник 333">
            <a:extLst>
              <a:ext uri="{FF2B5EF4-FFF2-40B4-BE49-F238E27FC236}">
                <a16:creationId xmlns:a16="http://schemas.microsoft.com/office/drawing/2014/main" xmlns="" id="{B81F71C6-D6CF-1560-61D8-4A76DAB7DE22}"/>
              </a:ext>
            </a:extLst>
          </p:cNvPr>
          <p:cNvSpPr/>
          <p:nvPr/>
        </p:nvSpPr>
        <p:spPr>
          <a:xfrm>
            <a:off x="2884547" y="2889617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ул. Туристская., д.5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27124197-9291-24E7-A544-6015A5FB8DA1}"/>
              </a:ext>
            </a:extLst>
          </p:cNvPr>
          <p:cNvCxnSpPr>
            <a:cxnSpLocks/>
            <a:stCxn id="11" idx="1"/>
            <a:endCxn id="7" idx="3"/>
          </p:cNvCxnSpPr>
          <p:nvPr/>
        </p:nvCxnSpPr>
        <p:spPr>
          <a:xfrm flipH="1">
            <a:off x="2558166" y="2467117"/>
            <a:ext cx="301380" cy="32990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73E50226-CB32-7E9A-E9F8-A079C0F2BD43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2561373" y="2727668"/>
            <a:ext cx="305887" cy="23366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xmlns="" id="{BFC702B3-B322-173A-9F66-E12249736F62}"/>
              </a:ext>
            </a:extLst>
          </p:cNvPr>
          <p:cNvCxnSpPr>
            <a:cxnSpLocks/>
            <a:stCxn id="13" idx="1"/>
            <a:endCxn id="8" idx="0"/>
          </p:cNvCxnSpPr>
          <p:nvPr/>
        </p:nvCxnSpPr>
        <p:spPr>
          <a:xfrm flipH="1" flipV="1">
            <a:off x="2636862" y="3134544"/>
            <a:ext cx="227523" cy="12924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xmlns="" id="{915FB7AB-04BC-5FF1-4849-82C6FB0CE876}"/>
              </a:ext>
            </a:extLst>
          </p:cNvPr>
          <p:cNvCxnSpPr>
            <a:cxnSpLocks/>
            <a:stCxn id="9" idx="4"/>
            <a:endCxn id="14" idx="1"/>
          </p:cNvCxnSpPr>
          <p:nvPr/>
        </p:nvCxnSpPr>
        <p:spPr>
          <a:xfrm>
            <a:off x="2690127" y="2930339"/>
            <a:ext cx="194420" cy="6841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62D4F6A9-5912-A49E-DD45-6C6D3372543B}"/>
              </a:ext>
            </a:extLst>
          </p:cNvPr>
          <p:cNvSpPr/>
          <p:nvPr/>
        </p:nvSpPr>
        <p:spPr>
          <a:xfrm>
            <a:off x="7072784" y="951517"/>
            <a:ext cx="16589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88720">
              <a:lnSpc>
                <a:spcPts val="1155"/>
              </a:lnSpc>
            </a:pPr>
            <a:r>
              <a:rPr lang="ru-RU" sz="1026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Граница рассматриваемого района</a:t>
            </a:r>
            <a:endParaRPr lang="en-US" sz="1026" dirty="0">
              <a:solidFill>
                <a:prstClr val="black"/>
              </a:solidFill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EFA89F1D-B996-4391-6A3D-3340B5D70288}"/>
              </a:ext>
            </a:extLst>
          </p:cNvPr>
          <p:cNvSpPr/>
          <p:nvPr/>
        </p:nvSpPr>
        <p:spPr>
          <a:xfrm>
            <a:off x="6693809" y="1161483"/>
            <a:ext cx="381085" cy="67033"/>
          </a:xfrm>
          <a:prstGeom prst="rect">
            <a:avLst/>
          </a:prstGeom>
          <a:solidFill>
            <a:srgbClr val="0080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26" name="Прямоугольник 91">
            <a:extLst>
              <a:ext uri="{FF2B5EF4-FFF2-40B4-BE49-F238E27FC236}">
                <a16:creationId xmlns:a16="http://schemas.microsoft.com/office/drawing/2014/main" xmlns="" id="{C2366045-F106-40BC-BBA4-E85CD2FFACC7}"/>
              </a:ext>
            </a:extLst>
          </p:cNvPr>
          <p:cNvSpPr/>
          <p:nvPr/>
        </p:nvSpPr>
        <p:spPr>
          <a:xfrm rot="17056087">
            <a:off x="2473080" y="2522076"/>
            <a:ext cx="166398" cy="144809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397174"/>
              <a:gd name="connsiteY0" fmla="*/ 0 h 267505"/>
              <a:gd name="connsiteX1" fmla="*/ 266759 w 397174"/>
              <a:gd name="connsiteY1" fmla="*/ 4209 h 267505"/>
              <a:gd name="connsiteX2" fmla="*/ 397174 w 397174"/>
              <a:gd name="connsiteY2" fmla="*/ 189863 h 267505"/>
              <a:gd name="connsiteX3" fmla="*/ 0 w 397174"/>
              <a:gd name="connsiteY3" fmla="*/ 267492 h 267505"/>
              <a:gd name="connsiteX4" fmla="*/ 3677 w 397174"/>
              <a:gd name="connsiteY4" fmla="*/ 0 h 267505"/>
              <a:gd name="connsiteX0" fmla="*/ 3677 w 397174"/>
              <a:gd name="connsiteY0" fmla="*/ 0 h 267509"/>
              <a:gd name="connsiteX1" fmla="*/ 266759 w 397174"/>
              <a:gd name="connsiteY1" fmla="*/ 4209 h 267509"/>
              <a:gd name="connsiteX2" fmla="*/ 397174 w 397174"/>
              <a:gd name="connsiteY2" fmla="*/ 189863 h 267509"/>
              <a:gd name="connsiteX3" fmla="*/ 0 w 397174"/>
              <a:gd name="connsiteY3" fmla="*/ 267492 h 267509"/>
              <a:gd name="connsiteX4" fmla="*/ 3677 w 397174"/>
              <a:gd name="connsiteY4" fmla="*/ 0 h 267509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76014"/>
              <a:gd name="connsiteX1" fmla="*/ 266759 w 397174"/>
              <a:gd name="connsiteY1" fmla="*/ 4209 h 276014"/>
              <a:gd name="connsiteX2" fmla="*/ 397174 w 397174"/>
              <a:gd name="connsiteY2" fmla="*/ 189863 h 276014"/>
              <a:gd name="connsiteX3" fmla="*/ 251329 w 397174"/>
              <a:gd name="connsiteY3" fmla="*/ 193576 h 276014"/>
              <a:gd name="connsiteX4" fmla="*/ 0 w 397174"/>
              <a:gd name="connsiteY4" fmla="*/ 267492 h 276014"/>
              <a:gd name="connsiteX5" fmla="*/ 3677 w 397174"/>
              <a:gd name="connsiteY5" fmla="*/ 0 h 276014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51329 w 397174"/>
              <a:gd name="connsiteY3" fmla="*/ 193576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97022"/>
              <a:gd name="connsiteX1" fmla="*/ 266759 w 397174"/>
              <a:gd name="connsiteY1" fmla="*/ 4209 h 297022"/>
              <a:gd name="connsiteX2" fmla="*/ 397174 w 397174"/>
              <a:gd name="connsiteY2" fmla="*/ 189863 h 297022"/>
              <a:gd name="connsiteX3" fmla="*/ 264927 w 397174"/>
              <a:gd name="connsiteY3" fmla="*/ 198568 h 297022"/>
              <a:gd name="connsiteX4" fmla="*/ 223848 w 397174"/>
              <a:gd name="connsiteY4" fmla="*/ 287742 h 297022"/>
              <a:gd name="connsiteX5" fmla="*/ 0 w 397174"/>
              <a:gd name="connsiteY5" fmla="*/ 267492 h 297022"/>
              <a:gd name="connsiteX6" fmla="*/ 3677 w 397174"/>
              <a:gd name="connsiteY6" fmla="*/ 0 h 297022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3677 w 397174"/>
              <a:gd name="connsiteY0" fmla="*/ 0 h 286336"/>
              <a:gd name="connsiteX1" fmla="*/ 266759 w 397174"/>
              <a:gd name="connsiteY1" fmla="*/ 4209 h 286336"/>
              <a:gd name="connsiteX2" fmla="*/ 397174 w 397174"/>
              <a:gd name="connsiteY2" fmla="*/ 189863 h 286336"/>
              <a:gd name="connsiteX3" fmla="*/ 264927 w 397174"/>
              <a:gd name="connsiteY3" fmla="*/ 198568 h 286336"/>
              <a:gd name="connsiteX4" fmla="*/ 223588 w 397174"/>
              <a:gd name="connsiteY4" fmla="*/ 263461 h 286336"/>
              <a:gd name="connsiteX5" fmla="*/ 0 w 397174"/>
              <a:gd name="connsiteY5" fmla="*/ 267492 h 286336"/>
              <a:gd name="connsiteX6" fmla="*/ 3677 w 397174"/>
              <a:gd name="connsiteY6" fmla="*/ 0 h 286336"/>
              <a:gd name="connsiteX0" fmla="*/ 12 w 393509"/>
              <a:gd name="connsiteY0" fmla="*/ 0 h 265492"/>
              <a:gd name="connsiteX1" fmla="*/ 263094 w 393509"/>
              <a:gd name="connsiteY1" fmla="*/ 4209 h 265492"/>
              <a:gd name="connsiteX2" fmla="*/ 393509 w 393509"/>
              <a:gd name="connsiteY2" fmla="*/ 189863 h 265492"/>
              <a:gd name="connsiteX3" fmla="*/ 261262 w 393509"/>
              <a:gd name="connsiteY3" fmla="*/ 198568 h 265492"/>
              <a:gd name="connsiteX4" fmla="*/ 219923 w 393509"/>
              <a:gd name="connsiteY4" fmla="*/ 263461 h 265492"/>
              <a:gd name="connsiteX5" fmla="*/ 93127 w 393509"/>
              <a:gd name="connsiteY5" fmla="*/ 191265 h 265492"/>
              <a:gd name="connsiteX6" fmla="*/ 12 w 393509"/>
              <a:gd name="connsiteY6" fmla="*/ 0 h 265492"/>
              <a:gd name="connsiteX0" fmla="*/ 12 w 393509"/>
              <a:gd name="connsiteY0" fmla="*/ 0 h 265022"/>
              <a:gd name="connsiteX1" fmla="*/ 263094 w 393509"/>
              <a:gd name="connsiteY1" fmla="*/ 4209 h 265022"/>
              <a:gd name="connsiteX2" fmla="*/ 393509 w 393509"/>
              <a:gd name="connsiteY2" fmla="*/ 189863 h 265022"/>
              <a:gd name="connsiteX3" fmla="*/ 261262 w 393509"/>
              <a:gd name="connsiteY3" fmla="*/ 198568 h 265022"/>
              <a:gd name="connsiteX4" fmla="*/ 219923 w 393509"/>
              <a:gd name="connsiteY4" fmla="*/ 263461 h 265022"/>
              <a:gd name="connsiteX5" fmla="*/ 93127 w 393509"/>
              <a:gd name="connsiteY5" fmla="*/ 191265 h 265022"/>
              <a:gd name="connsiteX6" fmla="*/ 12 w 393509"/>
              <a:gd name="connsiteY6" fmla="*/ 0 h 265022"/>
              <a:gd name="connsiteX0" fmla="*/ 12 w 393509"/>
              <a:gd name="connsiteY0" fmla="*/ 0 h 263461"/>
              <a:gd name="connsiteX1" fmla="*/ 263094 w 393509"/>
              <a:gd name="connsiteY1" fmla="*/ 4209 h 263461"/>
              <a:gd name="connsiteX2" fmla="*/ 393509 w 393509"/>
              <a:gd name="connsiteY2" fmla="*/ 189863 h 263461"/>
              <a:gd name="connsiteX3" fmla="*/ 261262 w 393509"/>
              <a:gd name="connsiteY3" fmla="*/ 198568 h 263461"/>
              <a:gd name="connsiteX4" fmla="*/ 219923 w 393509"/>
              <a:gd name="connsiteY4" fmla="*/ 263461 h 263461"/>
              <a:gd name="connsiteX5" fmla="*/ 93127 w 393509"/>
              <a:gd name="connsiteY5" fmla="*/ 191265 h 263461"/>
              <a:gd name="connsiteX6" fmla="*/ 12 w 393509"/>
              <a:gd name="connsiteY6" fmla="*/ 0 h 263461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3657 w 300382"/>
              <a:gd name="connsiteY0" fmla="*/ 25404 h 259252"/>
              <a:gd name="connsiteX1" fmla="*/ 169967 w 300382"/>
              <a:gd name="connsiteY1" fmla="*/ 0 h 259252"/>
              <a:gd name="connsiteX2" fmla="*/ 300382 w 300382"/>
              <a:gd name="connsiteY2" fmla="*/ 185654 h 259252"/>
              <a:gd name="connsiteX3" fmla="*/ 168135 w 300382"/>
              <a:gd name="connsiteY3" fmla="*/ 194359 h 259252"/>
              <a:gd name="connsiteX4" fmla="*/ 126796 w 300382"/>
              <a:gd name="connsiteY4" fmla="*/ 259252 h 259252"/>
              <a:gd name="connsiteX5" fmla="*/ 0 w 300382"/>
              <a:gd name="connsiteY5" fmla="*/ 187056 h 259252"/>
              <a:gd name="connsiteX6" fmla="*/ 63657 w 300382"/>
              <a:gd name="connsiteY6" fmla="*/ 25404 h 259252"/>
              <a:gd name="connsiteX0" fmla="*/ 68231 w 304956"/>
              <a:gd name="connsiteY0" fmla="*/ 25404 h 259252"/>
              <a:gd name="connsiteX1" fmla="*/ 174541 w 304956"/>
              <a:gd name="connsiteY1" fmla="*/ 0 h 259252"/>
              <a:gd name="connsiteX2" fmla="*/ 304956 w 304956"/>
              <a:gd name="connsiteY2" fmla="*/ 185654 h 259252"/>
              <a:gd name="connsiteX3" fmla="*/ 172709 w 304956"/>
              <a:gd name="connsiteY3" fmla="*/ 194359 h 259252"/>
              <a:gd name="connsiteX4" fmla="*/ 131370 w 304956"/>
              <a:gd name="connsiteY4" fmla="*/ 259252 h 259252"/>
              <a:gd name="connsiteX5" fmla="*/ 4574 w 304956"/>
              <a:gd name="connsiteY5" fmla="*/ 187056 h 259252"/>
              <a:gd name="connsiteX6" fmla="*/ 68231 w 304956"/>
              <a:gd name="connsiteY6" fmla="*/ 25404 h 259252"/>
              <a:gd name="connsiteX0" fmla="*/ 89868 w 326593"/>
              <a:gd name="connsiteY0" fmla="*/ 25404 h 259252"/>
              <a:gd name="connsiteX1" fmla="*/ 196178 w 326593"/>
              <a:gd name="connsiteY1" fmla="*/ 0 h 259252"/>
              <a:gd name="connsiteX2" fmla="*/ 326593 w 326593"/>
              <a:gd name="connsiteY2" fmla="*/ 185654 h 259252"/>
              <a:gd name="connsiteX3" fmla="*/ 194346 w 326593"/>
              <a:gd name="connsiteY3" fmla="*/ 194359 h 259252"/>
              <a:gd name="connsiteX4" fmla="*/ 153007 w 326593"/>
              <a:gd name="connsiteY4" fmla="*/ 259252 h 259252"/>
              <a:gd name="connsiteX5" fmla="*/ 26211 w 326593"/>
              <a:gd name="connsiteY5" fmla="*/ 187056 h 259252"/>
              <a:gd name="connsiteX6" fmla="*/ 89868 w 326593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79669 w 316394"/>
              <a:gd name="connsiteY0" fmla="*/ 25404 h 259252"/>
              <a:gd name="connsiteX1" fmla="*/ 185979 w 316394"/>
              <a:gd name="connsiteY1" fmla="*/ 0 h 259252"/>
              <a:gd name="connsiteX2" fmla="*/ 316394 w 316394"/>
              <a:gd name="connsiteY2" fmla="*/ 185654 h 259252"/>
              <a:gd name="connsiteX3" fmla="*/ 184147 w 316394"/>
              <a:gd name="connsiteY3" fmla="*/ 194359 h 259252"/>
              <a:gd name="connsiteX4" fmla="*/ 142808 w 316394"/>
              <a:gd name="connsiteY4" fmla="*/ 259252 h 259252"/>
              <a:gd name="connsiteX5" fmla="*/ 31247 w 316394"/>
              <a:gd name="connsiteY5" fmla="*/ 170547 h 259252"/>
              <a:gd name="connsiteX6" fmla="*/ 79669 w 316394"/>
              <a:gd name="connsiteY6" fmla="*/ 25404 h 259252"/>
              <a:gd name="connsiteX0" fmla="*/ 135877 w 372602"/>
              <a:gd name="connsiteY0" fmla="*/ 25404 h 259252"/>
              <a:gd name="connsiteX1" fmla="*/ 242187 w 372602"/>
              <a:gd name="connsiteY1" fmla="*/ 0 h 259252"/>
              <a:gd name="connsiteX2" fmla="*/ 372602 w 372602"/>
              <a:gd name="connsiteY2" fmla="*/ 185654 h 259252"/>
              <a:gd name="connsiteX3" fmla="*/ 240355 w 372602"/>
              <a:gd name="connsiteY3" fmla="*/ 194359 h 259252"/>
              <a:gd name="connsiteX4" fmla="*/ 199016 w 372602"/>
              <a:gd name="connsiteY4" fmla="*/ 259252 h 259252"/>
              <a:gd name="connsiteX5" fmla="*/ 15153 w 372602"/>
              <a:gd name="connsiteY5" fmla="*/ 91459 h 259252"/>
              <a:gd name="connsiteX6" fmla="*/ 135877 w 372602"/>
              <a:gd name="connsiteY6" fmla="*/ 25404 h 259252"/>
              <a:gd name="connsiteX0" fmla="*/ 120724 w 357449"/>
              <a:gd name="connsiteY0" fmla="*/ 25404 h 259252"/>
              <a:gd name="connsiteX1" fmla="*/ 227034 w 357449"/>
              <a:gd name="connsiteY1" fmla="*/ 0 h 259252"/>
              <a:gd name="connsiteX2" fmla="*/ 357449 w 357449"/>
              <a:gd name="connsiteY2" fmla="*/ 185654 h 259252"/>
              <a:gd name="connsiteX3" fmla="*/ 225202 w 357449"/>
              <a:gd name="connsiteY3" fmla="*/ 194359 h 259252"/>
              <a:gd name="connsiteX4" fmla="*/ 183863 w 357449"/>
              <a:gd name="connsiteY4" fmla="*/ 259252 h 259252"/>
              <a:gd name="connsiteX5" fmla="*/ 0 w 357449"/>
              <a:gd name="connsiteY5" fmla="*/ 91459 h 259252"/>
              <a:gd name="connsiteX6" fmla="*/ 120724 w 357449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371046"/>
              <a:gd name="connsiteY0" fmla="*/ 25404 h 259252"/>
              <a:gd name="connsiteX1" fmla="*/ 240631 w 371046"/>
              <a:gd name="connsiteY1" fmla="*/ 0 h 259252"/>
              <a:gd name="connsiteX2" fmla="*/ 371046 w 371046"/>
              <a:gd name="connsiteY2" fmla="*/ 185654 h 259252"/>
              <a:gd name="connsiteX3" fmla="*/ 238799 w 371046"/>
              <a:gd name="connsiteY3" fmla="*/ 194359 h 259252"/>
              <a:gd name="connsiteX4" fmla="*/ 197460 w 371046"/>
              <a:gd name="connsiteY4" fmla="*/ 259252 h 259252"/>
              <a:gd name="connsiteX5" fmla="*/ 0 w 371046"/>
              <a:gd name="connsiteY5" fmla="*/ 86466 h 259252"/>
              <a:gd name="connsiteX6" fmla="*/ 134321 w 371046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238799 w 435418"/>
              <a:gd name="connsiteY3" fmla="*/ 194359 h 259252"/>
              <a:gd name="connsiteX4" fmla="*/ 197460 w 435418"/>
              <a:gd name="connsiteY4" fmla="*/ 259252 h 259252"/>
              <a:gd name="connsiteX5" fmla="*/ 0 w 435418"/>
              <a:gd name="connsiteY5" fmla="*/ 86466 h 259252"/>
              <a:gd name="connsiteX6" fmla="*/ 134321 w 435418"/>
              <a:gd name="connsiteY6" fmla="*/ 25404 h 259252"/>
              <a:gd name="connsiteX0" fmla="*/ 134321 w 438314"/>
              <a:gd name="connsiteY0" fmla="*/ 25404 h 259252"/>
              <a:gd name="connsiteX1" fmla="*/ 240631 w 438314"/>
              <a:gd name="connsiteY1" fmla="*/ 0 h 259252"/>
              <a:gd name="connsiteX2" fmla="*/ 435418 w 438314"/>
              <a:gd name="connsiteY2" fmla="*/ 178427 h 259252"/>
              <a:gd name="connsiteX3" fmla="*/ 383296 w 438314"/>
              <a:gd name="connsiteY3" fmla="*/ 204195 h 259252"/>
              <a:gd name="connsiteX4" fmla="*/ 238799 w 438314"/>
              <a:gd name="connsiteY4" fmla="*/ 194359 h 259252"/>
              <a:gd name="connsiteX5" fmla="*/ 197460 w 438314"/>
              <a:gd name="connsiteY5" fmla="*/ 259252 h 259252"/>
              <a:gd name="connsiteX6" fmla="*/ 0 w 438314"/>
              <a:gd name="connsiteY6" fmla="*/ 86466 h 259252"/>
              <a:gd name="connsiteX7" fmla="*/ 134321 w 438314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3296 w 435418"/>
              <a:gd name="connsiteY3" fmla="*/ 204195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0514 w 435418"/>
              <a:gd name="connsiteY3" fmla="*/ 206092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59252"/>
              <a:gd name="connsiteX1" fmla="*/ 240631 w 435418"/>
              <a:gd name="connsiteY1" fmla="*/ 0 h 259252"/>
              <a:gd name="connsiteX2" fmla="*/ 435418 w 435418"/>
              <a:gd name="connsiteY2" fmla="*/ 178427 h 259252"/>
              <a:gd name="connsiteX3" fmla="*/ 380514 w 435418"/>
              <a:gd name="connsiteY3" fmla="*/ 206092 h 259252"/>
              <a:gd name="connsiteX4" fmla="*/ 238799 w 435418"/>
              <a:gd name="connsiteY4" fmla="*/ 194359 h 259252"/>
              <a:gd name="connsiteX5" fmla="*/ 197460 w 435418"/>
              <a:gd name="connsiteY5" fmla="*/ 259252 h 259252"/>
              <a:gd name="connsiteX6" fmla="*/ 0 w 435418"/>
              <a:gd name="connsiteY6" fmla="*/ 86466 h 259252"/>
              <a:gd name="connsiteX7" fmla="*/ 134321 w 435418"/>
              <a:gd name="connsiteY7" fmla="*/ 25404 h 259252"/>
              <a:gd name="connsiteX0" fmla="*/ 134321 w 435418"/>
              <a:gd name="connsiteY0" fmla="*/ 25404 h 261416"/>
              <a:gd name="connsiteX1" fmla="*/ 240631 w 435418"/>
              <a:gd name="connsiteY1" fmla="*/ 0 h 261416"/>
              <a:gd name="connsiteX2" fmla="*/ 435418 w 435418"/>
              <a:gd name="connsiteY2" fmla="*/ 178427 h 261416"/>
              <a:gd name="connsiteX3" fmla="*/ 380514 w 435418"/>
              <a:gd name="connsiteY3" fmla="*/ 206092 h 261416"/>
              <a:gd name="connsiteX4" fmla="*/ 365226 w 435418"/>
              <a:gd name="connsiteY4" fmla="*/ 261365 h 261416"/>
              <a:gd name="connsiteX5" fmla="*/ 238799 w 435418"/>
              <a:gd name="connsiteY5" fmla="*/ 194359 h 261416"/>
              <a:gd name="connsiteX6" fmla="*/ 197460 w 435418"/>
              <a:gd name="connsiteY6" fmla="*/ 259252 h 261416"/>
              <a:gd name="connsiteX7" fmla="*/ 0 w 435418"/>
              <a:gd name="connsiteY7" fmla="*/ 86466 h 261416"/>
              <a:gd name="connsiteX8" fmla="*/ 134321 w 435418"/>
              <a:gd name="connsiteY8" fmla="*/ 25404 h 261416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38799 w 435418"/>
              <a:gd name="connsiteY5" fmla="*/ 194359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38799 w 435418"/>
              <a:gd name="connsiteY5" fmla="*/ 194359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55698 w 435418"/>
              <a:gd name="connsiteY5" fmla="*/ 246020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97460 w 435418"/>
              <a:gd name="connsiteY6" fmla="*/ 25925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7839 w 435418"/>
              <a:gd name="connsiteY5" fmla="*/ 245891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134321 w 435418"/>
              <a:gd name="connsiteY0" fmla="*/ 25404 h 261365"/>
              <a:gd name="connsiteX1" fmla="*/ 240631 w 435418"/>
              <a:gd name="connsiteY1" fmla="*/ 0 h 261365"/>
              <a:gd name="connsiteX2" fmla="*/ 435418 w 435418"/>
              <a:gd name="connsiteY2" fmla="*/ 178427 h 261365"/>
              <a:gd name="connsiteX3" fmla="*/ 380514 w 435418"/>
              <a:gd name="connsiteY3" fmla="*/ 206092 h 261365"/>
              <a:gd name="connsiteX4" fmla="*/ 365226 w 435418"/>
              <a:gd name="connsiteY4" fmla="*/ 261365 h 261365"/>
              <a:gd name="connsiteX5" fmla="*/ 265629 w 435418"/>
              <a:gd name="connsiteY5" fmla="*/ 257590 h 261365"/>
              <a:gd name="connsiteX6" fmla="*/ 113797 w 435418"/>
              <a:gd name="connsiteY6" fmla="*/ 253142 h 261365"/>
              <a:gd name="connsiteX7" fmla="*/ 0 w 435418"/>
              <a:gd name="connsiteY7" fmla="*/ 86466 h 261365"/>
              <a:gd name="connsiteX8" fmla="*/ 134321 w 435418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54814 w 576435"/>
              <a:gd name="connsiteY6" fmla="*/ 253142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13710 w 576435"/>
              <a:gd name="connsiteY6" fmla="*/ 252648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75338 w 576435"/>
              <a:gd name="connsiteY0" fmla="*/ 25404 h 261365"/>
              <a:gd name="connsiteX1" fmla="*/ 381648 w 576435"/>
              <a:gd name="connsiteY1" fmla="*/ 0 h 261365"/>
              <a:gd name="connsiteX2" fmla="*/ 576435 w 576435"/>
              <a:gd name="connsiteY2" fmla="*/ 178427 h 261365"/>
              <a:gd name="connsiteX3" fmla="*/ 521531 w 576435"/>
              <a:gd name="connsiteY3" fmla="*/ 206092 h 261365"/>
              <a:gd name="connsiteX4" fmla="*/ 506243 w 576435"/>
              <a:gd name="connsiteY4" fmla="*/ 261365 h 261365"/>
              <a:gd name="connsiteX5" fmla="*/ 406646 w 576435"/>
              <a:gd name="connsiteY5" fmla="*/ 257590 h 261365"/>
              <a:gd name="connsiteX6" fmla="*/ 213710 w 576435"/>
              <a:gd name="connsiteY6" fmla="*/ 252648 h 261365"/>
              <a:gd name="connsiteX7" fmla="*/ 0 w 576435"/>
              <a:gd name="connsiteY7" fmla="*/ 88909 h 261365"/>
              <a:gd name="connsiteX8" fmla="*/ 275338 w 576435"/>
              <a:gd name="connsiteY8" fmla="*/ 25404 h 261365"/>
              <a:gd name="connsiteX0" fmla="*/ 243593 w 544690"/>
              <a:gd name="connsiteY0" fmla="*/ 25404 h 261365"/>
              <a:gd name="connsiteX1" fmla="*/ 349903 w 544690"/>
              <a:gd name="connsiteY1" fmla="*/ 0 h 261365"/>
              <a:gd name="connsiteX2" fmla="*/ 544690 w 544690"/>
              <a:gd name="connsiteY2" fmla="*/ 178427 h 261365"/>
              <a:gd name="connsiteX3" fmla="*/ 489786 w 544690"/>
              <a:gd name="connsiteY3" fmla="*/ 206092 h 261365"/>
              <a:gd name="connsiteX4" fmla="*/ 474498 w 544690"/>
              <a:gd name="connsiteY4" fmla="*/ 261365 h 261365"/>
              <a:gd name="connsiteX5" fmla="*/ 374901 w 544690"/>
              <a:gd name="connsiteY5" fmla="*/ 257590 h 261365"/>
              <a:gd name="connsiteX6" fmla="*/ 181965 w 544690"/>
              <a:gd name="connsiteY6" fmla="*/ 252648 h 261365"/>
              <a:gd name="connsiteX7" fmla="*/ 0 w 544690"/>
              <a:gd name="connsiteY7" fmla="*/ 87635 h 261365"/>
              <a:gd name="connsiteX8" fmla="*/ 243593 w 544690"/>
              <a:gd name="connsiteY8" fmla="*/ 25404 h 261365"/>
              <a:gd name="connsiteX0" fmla="*/ 247832 w 548929"/>
              <a:gd name="connsiteY0" fmla="*/ 25404 h 261365"/>
              <a:gd name="connsiteX1" fmla="*/ 354142 w 548929"/>
              <a:gd name="connsiteY1" fmla="*/ 0 h 261365"/>
              <a:gd name="connsiteX2" fmla="*/ 548929 w 548929"/>
              <a:gd name="connsiteY2" fmla="*/ 178427 h 261365"/>
              <a:gd name="connsiteX3" fmla="*/ 494025 w 548929"/>
              <a:gd name="connsiteY3" fmla="*/ 206092 h 261365"/>
              <a:gd name="connsiteX4" fmla="*/ 478737 w 548929"/>
              <a:gd name="connsiteY4" fmla="*/ 261365 h 261365"/>
              <a:gd name="connsiteX5" fmla="*/ 379140 w 548929"/>
              <a:gd name="connsiteY5" fmla="*/ 257590 h 261365"/>
              <a:gd name="connsiteX6" fmla="*/ 186204 w 548929"/>
              <a:gd name="connsiteY6" fmla="*/ 252648 h 261365"/>
              <a:gd name="connsiteX7" fmla="*/ 0 w 548929"/>
              <a:gd name="connsiteY7" fmla="*/ 84411 h 261365"/>
              <a:gd name="connsiteX8" fmla="*/ 247832 w 548929"/>
              <a:gd name="connsiteY8" fmla="*/ 25404 h 261365"/>
              <a:gd name="connsiteX0" fmla="*/ 247832 w 548929"/>
              <a:gd name="connsiteY0" fmla="*/ 25404 h 267813"/>
              <a:gd name="connsiteX1" fmla="*/ 354142 w 548929"/>
              <a:gd name="connsiteY1" fmla="*/ 0 h 267813"/>
              <a:gd name="connsiteX2" fmla="*/ 548929 w 548929"/>
              <a:gd name="connsiteY2" fmla="*/ 178427 h 267813"/>
              <a:gd name="connsiteX3" fmla="*/ 494025 w 548929"/>
              <a:gd name="connsiteY3" fmla="*/ 206092 h 267813"/>
              <a:gd name="connsiteX4" fmla="*/ 487213 w 548929"/>
              <a:gd name="connsiteY4" fmla="*/ 267813 h 267813"/>
              <a:gd name="connsiteX5" fmla="*/ 379140 w 548929"/>
              <a:gd name="connsiteY5" fmla="*/ 257590 h 267813"/>
              <a:gd name="connsiteX6" fmla="*/ 186204 w 548929"/>
              <a:gd name="connsiteY6" fmla="*/ 252648 h 267813"/>
              <a:gd name="connsiteX7" fmla="*/ 0 w 548929"/>
              <a:gd name="connsiteY7" fmla="*/ 84411 h 267813"/>
              <a:gd name="connsiteX8" fmla="*/ 247832 w 548929"/>
              <a:gd name="connsiteY8" fmla="*/ 25404 h 267813"/>
              <a:gd name="connsiteX0" fmla="*/ 247832 w 548929"/>
              <a:gd name="connsiteY0" fmla="*/ 25404 h 267813"/>
              <a:gd name="connsiteX1" fmla="*/ 354142 w 548929"/>
              <a:gd name="connsiteY1" fmla="*/ 0 h 267813"/>
              <a:gd name="connsiteX2" fmla="*/ 548929 w 548929"/>
              <a:gd name="connsiteY2" fmla="*/ 178427 h 267813"/>
              <a:gd name="connsiteX3" fmla="*/ 494025 w 548929"/>
              <a:gd name="connsiteY3" fmla="*/ 206092 h 267813"/>
              <a:gd name="connsiteX4" fmla="*/ 487213 w 548929"/>
              <a:gd name="connsiteY4" fmla="*/ 267813 h 267813"/>
              <a:gd name="connsiteX5" fmla="*/ 379140 w 548929"/>
              <a:gd name="connsiteY5" fmla="*/ 257590 h 267813"/>
              <a:gd name="connsiteX6" fmla="*/ 157242 w 548929"/>
              <a:gd name="connsiteY6" fmla="*/ 252023 h 267813"/>
              <a:gd name="connsiteX7" fmla="*/ 0 w 548929"/>
              <a:gd name="connsiteY7" fmla="*/ 84411 h 267813"/>
              <a:gd name="connsiteX8" fmla="*/ 247832 w 548929"/>
              <a:gd name="connsiteY8" fmla="*/ 25404 h 267813"/>
              <a:gd name="connsiteX0" fmla="*/ 247832 w 565139"/>
              <a:gd name="connsiteY0" fmla="*/ 25404 h 267813"/>
              <a:gd name="connsiteX1" fmla="*/ 354142 w 565139"/>
              <a:gd name="connsiteY1" fmla="*/ 0 h 267813"/>
              <a:gd name="connsiteX2" fmla="*/ 548929 w 565139"/>
              <a:gd name="connsiteY2" fmla="*/ 178427 h 267813"/>
              <a:gd name="connsiteX3" fmla="*/ 558474 w 565139"/>
              <a:gd name="connsiteY3" fmla="*/ 225879 h 267813"/>
              <a:gd name="connsiteX4" fmla="*/ 487213 w 565139"/>
              <a:gd name="connsiteY4" fmla="*/ 267813 h 267813"/>
              <a:gd name="connsiteX5" fmla="*/ 379140 w 565139"/>
              <a:gd name="connsiteY5" fmla="*/ 257590 h 267813"/>
              <a:gd name="connsiteX6" fmla="*/ 157242 w 565139"/>
              <a:gd name="connsiteY6" fmla="*/ 252023 h 267813"/>
              <a:gd name="connsiteX7" fmla="*/ 0 w 565139"/>
              <a:gd name="connsiteY7" fmla="*/ 84411 h 267813"/>
              <a:gd name="connsiteX8" fmla="*/ 247832 w 565139"/>
              <a:gd name="connsiteY8" fmla="*/ 25404 h 267813"/>
              <a:gd name="connsiteX0" fmla="*/ 247832 w 565139"/>
              <a:gd name="connsiteY0" fmla="*/ 25404 h 268692"/>
              <a:gd name="connsiteX1" fmla="*/ 354142 w 565139"/>
              <a:gd name="connsiteY1" fmla="*/ 0 h 268692"/>
              <a:gd name="connsiteX2" fmla="*/ 548929 w 565139"/>
              <a:gd name="connsiteY2" fmla="*/ 178427 h 268692"/>
              <a:gd name="connsiteX3" fmla="*/ 558474 w 565139"/>
              <a:gd name="connsiteY3" fmla="*/ 225879 h 268692"/>
              <a:gd name="connsiteX4" fmla="*/ 487213 w 565139"/>
              <a:gd name="connsiteY4" fmla="*/ 267813 h 268692"/>
              <a:gd name="connsiteX5" fmla="*/ 286399 w 565139"/>
              <a:gd name="connsiteY5" fmla="*/ 268108 h 268692"/>
              <a:gd name="connsiteX6" fmla="*/ 157242 w 565139"/>
              <a:gd name="connsiteY6" fmla="*/ 252023 h 268692"/>
              <a:gd name="connsiteX7" fmla="*/ 0 w 565139"/>
              <a:gd name="connsiteY7" fmla="*/ 84411 h 268692"/>
              <a:gd name="connsiteX8" fmla="*/ 247832 w 565139"/>
              <a:gd name="connsiteY8" fmla="*/ 25404 h 26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5139" h="268692">
                <a:moveTo>
                  <a:pt x="247832" y="25404"/>
                </a:moveTo>
                <a:cubicBezTo>
                  <a:pt x="281943" y="23956"/>
                  <a:pt x="290756" y="15306"/>
                  <a:pt x="354142" y="0"/>
                </a:cubicBezTo>
                <a:cubicBezTo>
                  <a:pt x="430502" y="80214"/>
                  <a:pt x="479718" y="111679"/>
                  <a:pt x="548929" y="178427"/>
                </a:cubicBezTo>
                <a:cubicBezTo>
                  <a:pt x="505630" y="199789"/>
                  <a:pt x="588331" y="212981"/>
                  <a:pt x="558474" y="225879"/>
                </a:cubicBezTo>
                <a:cubicBezTo>
                  <a:pt x="544808" y="252255"/>
                  <a:pt x="492295" y="239609"/>
                  <a:pt x="487213" y="267813"/>
                </a:cubicBezTo>
                <a:cubicBezTo>
                  <a:pt x="463594" y="265858"/>
                  <a:pt x="319282" y="270199"/>
                  <a:pt x="286399" y="268108"/>
                </a:cubicBezTo>
                <a:cubicBezTo>
                  <a:pt x="248853" y="268247"/>
                  <a:pt x="227781" y="254810"/>
                  <a:pt x="157242" y="252023"/>
                </a:cubicBezTo>
                <a:cubicBezTo>
                  <a:pt x="76124" y="176962"/>
                  <a:pt x="39295" y="120743"/>
                  <a:pt x="0" y="84411"/>
                </a:cubicBezTo>
                <a:cubicBezTo>
                  <a:pt x="90219" y="62945"/>
                  <a:pt x="118095" y="63637"/>
                  <a:pt x="247832" y="25404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rgbClr val="40C1FF">
                <a:alpha val="3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xmlns="" id="{D229CD68-D68C-4501-B9DF-DD8F80051DD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2404950" y="1812994"/>
            <a:ext cx="110624" cy="72243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кругленный прямоугольник 323">
            <a:extLst>
              <a:ext uri="{FF2B5EF4-FFF2-40B4-BE49-F238E27FC236}">
                <a16:creationId xmlns:a16="http://schemas.microsoft.com/office/drawing/2014/main" xmlns="" id="{8AAB360E-BEDB-4C4E-9523-C6C4553D5E67}"/>
              </a:ext>
            </a:extLst>
          </p:cNvPr>
          <p:cNvSpPr/>
          <p:nvPr/>
        </p:nvSpPr>
        <p:spPr>
          <a:xfrm>
            <a:off x="1801043" y="1505515"/>
            <a:ext cx="1207814" cy="307479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Объекты образования ул. Туристская д.11 к.2. ГБОУ города Москвы "Школа №2097"</a:t>
            </a:r>
          </a:p>
        </p:txBody>
      </p:sp>
      <p:sp>
        <p:nvSpPr>
          <p:cNvPr id="35" name="object 102">
            <a:extLst>
              <a:ext uri="{FF2B5EF4-FFF2-40B4-BE49-F238E27FC236}">
                <a16:creationId xmlns:a16="http://schemas.microsoft.com/office/drawing/2014/main" xmlns="" id="{3260A78E-41CA-4EF3-9E4C-604F727FC2F4}"/>
              </a:ext>
            </a:extLst>
          </p:cNvPr>
          <p:cNvSpPr/>
          <p:nvPr/>
        </p:nvSpPr>
        <p:spPr>
          <a:xfrm>
            <a:off x="2535198" y="2546174"/>
            <a:ext cx="76226" cy="87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96">
              <a:defRPr/>
            </a:pPr>
            <a:endParaRPr sz="1155" b="1" kern="0" dirty="0">
              <a:solidFill>
                <a:prstClr val="black"/>
              </a:solidFill>
            </a:endParaRPr>
          </a:p>
        </p:txBody>
      </p:sp>
      <p:sp>
        <p:nvSpPr>
          <p:cNvPr id="38" name="Шестиугольник 1">
            <a:extLst>
              <a:ext uri="{FF2B5EF4-FFF2-40B4-BE49-F238E27FC236}">
                <a16:creationId xmlns:a16="http://schemas.microsoft.com/office/drawing/2014/main" xmlns="" id="{BEB6D024-2009-49FC-A202-042D5703FD60}"/>
              </a:ext>
            </a:extLst>
          </p:cNvPr>
          <p:cNvSpPr/>
          <p:nvPr/>
        </p:nvSpPr>
        <p:spPr>
          <a:xfrm>
            <a:off x="6693809" y="1576744"/>
            <a:ext cx="378975" cy="224519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233" h="114832">
                <a:moveTo>
                  <a:pt x="1250" y="0"/>
                </a:moveTo>
                <a:lnTo>
                  <a:pt x="955490" y="847"/>
                </a:lnTo>
                <a:cubicBezTo>
                  <a:pt x="955738" y="37076"/>
                  <a:pt x="955985" y="73304"/>
                  <a:pt x="956233" y="109533"/>
                </a:cubicBezTo>
                <a:lnTo>
                  <a:pt x="0" y="114832"/>
                </a:lnTo>
                <a:cubicBezTo>
                  <a:pt x="417" y="76555"/>
                  <a:pt x="833" y="38277"/>
                  <a:pt x="1250" y="0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2BBB42D2-EB74-4BC6-9248-5FBCEBD4534E}"/>
              </a:ext>
            </a:extLst>
          </p:cNvPr>
          <p:cNvSpPr/>
          <p:nvPr/>
        </p:nvSpPr>
        <p:spPr>
          <a:xfrm>
            <a:off x="7056430" y="1505515"/>
            <a:ext cx="1970450" cy="366977"/>
          </a:xfrm>
          <a:prstGeom prst="rect">
            <a:avLst/>
          </a:prstGeom>
        </p:spPr>
        <p:txBody>
          <a:bodyPr wrap="square" lIns="58628" tIns="29314" rIns="58628" bIns="29314" anchor="ctr">
            <a:spAutoFit/>
          </a:bodyPr>
          <a:lstStyle/>
          <a:p>
            <a:pPr defTabSz="488524">
              <a:lnSpc>
                <a:spcPts val="1155"/>
              </a:lnSpc>
            </a:pPr>
            <a:r>
              <a:rPr lang="ru-RU" sz="1026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Планируемое благоустройство 2023 года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xmlns="" id="{A8B28ED9-9A30-4E7A-BDAD-21057FC31858}"/>
              </a:ext>
            </a:extLst>
          </p:cNvPr>
          <p:cNvSpPr/>
          <p:nvPr/>
        </p:nvSpPr>
        <p:spPr>
          <a:xfrm>
            <a:off x="6627049" y="1836958"/>
            <a:ext cx="2212505" cy="659045"/>
          </a:xfrm>
          <a:prstGeom prst="rect">
            <a:avLst/>
          </a:prstGeom>
          <a:noFill/>
        </p:spPr>
        <p:txBody>
          <a:bodyPr wrap="square" lIns="58628" tIns="29314" rIns="58628" bIns="29314" anchor="ctr">
            <a:spAutoFit/>
          </a:bodyPr>
          <a:lstStyle/>
          <a:p>
            <a:pPr defTabSz="488524">
              <a:lnSpc>
                <a:spcPts val="1155"/>
              </a:lnSpc>
            </a:pPr>
            <a:r>
              <a:rPr lang="ru-RU" sz="770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Школы: 2 объектов</a:t>
            </a:r>
          </a:p>
          <a:p>
            <a:pPr defTabSz="488524">
              <a:lnSpc>
                <a:spcPts val="1155"/>
              </a:lnSpc>
            </a:pPr>
            <a:r>
              <a:rPr lang="ru-RU" sz="770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Дворовые территории: 10 объектов</a:t>
            </a:r>
          </a:p>
          <a:p>
            <a:pPr defTabSz="488524">
              <a:lnSpc>
                <a:spcPts val="1155"/>
              </a:lnSpc>
            </a:pPr>
            <a:r>
              <a:rPr lang="ru-RU" sz="770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 Знаковые объекты</a:t>
            </a:r>
            <a:r>
              <a:rPr lang="en-US" sz="770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</a:t>
            </a:r>
            <a:r>
              <a:rPr lang="ru-RU" sz="770" dirty="0">
                <a:solidFill>
                  <a:prstClr val="black"/>
                </a:solidFill>
                <a:latin typeface="Franklin Gothic Book" panose="020B05030201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3 объекта</a:t>
            </a:r>
          </a:p>
          <a:p>
            <a:pPr defTabSz="488524">
              <a:lnSpc>
                <a:spcPts val="1155"/>
              </a:lnSpc>
            </a:pPr>
            <a:endParaRPr lang="ru-RU" sz="770" dirty="0">
              <a:solidFill>
                <a:prstClr val="black"/>
              </a:solidFill>
              <a:latin typeface="Franklin Gothic Book" panose="020B05030201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bject 102">
            <a:extLst>
              <a:ext uri="{FF2B5EF4-FFF2-40B4-BE49-F238E27FC236}">
                <a16:creationId xmlns:a16="http://schemas.microsoft.com/office/drawing/2014/main" xmlns="" id="{ED7DF903-8266-45D3-BF99-E57F3707FB76}"/>
              </a:ext>
            </a:extLst>
          </p:cNvPr>
          <p:cNvSpPr/>
          <p:nvPr/>
        </p:nvSpPr>
        <p:spPr>
          <a:xfrm>
            <a:off x="6605839" y="1887109"/>
            <a:ext cx="139765" cy="150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96">
              <a:defRPr/>
            </a:pPr>
            <a:endParaRPr sz="1155" kern="0">
              <a:solidFill>
                <a:prstClr val="black"/>
              </a:solidFill>
            </a:endParaRPr>
          </a:p>
        </p:txBody>
      </p:sp>
      <p:sp>
        <p:nvSpPr>
          <p:cNvPr id="42" name="Шестиугольник 1">
            <a:extLst>
              <a:ext uri="{FF2B5EF4-FFF2-40B4-BE49-F238E27FC236}">
                <a16:creationId xmlns:a16="http://schemas.microsoft.com/office/drawing/2014/main" xmlns="" id="{69CD9E00-8FCB-4AB2-8048-46C012655006}"/>
              </a:ext>
            </a:extLst>
          </p:cNvPr>
          <p:cNvSpPr/>
          <p:nvPr/>
        </p:nvSpPr>
        <p:spPr>
          <a:xfrm>
            <a:off x="6610563" y="2065704"/>
            <a:ext cx="135893" cy="111694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233" h="114832">
                <a:moveTo>
                  <a:pt x="1250" y="0"/>
                </a:moveTo>
                <a:lnTo>
                  <a:pt x="955490" y="847"/>
                </a:lnTo>
                <a:cubicBezTo>
                  <a:pt x="955738" y="37076"/>
                  <a:pt x="955985" y="73304"/>
                  <a:pt x="956233" y="109533"/>
                </a:cubicBezTo>
                <a:lnTo>
                  <a:pt x="0" y="114832"/>
                </a:lnTo>
                <a:cubicBezTo>
                  <a:pt x="417" y="76555"/>
                  <a:pt x="833" y="38277"/>
                  <a:pt x="1250" y="0"/>
                </a:cubicBezTo>
                <a:close/>
              </a:path>
            </a:pathLst>
          </a:custGeom>
          <a:solidFill>
            <a:srgbClr val="00B0F0">
              <a:alpha val="3700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43" name="Прямоугольник 91">
            <a:extLst>
              <a:ext uri="{FF2B5EF4-FFF2-40B4-BE49-F238E27FC236}">
                <a16:creationId xmlns:a16="http://schemas.microsoft.com/office/drawing/2014/main" xmlns="" id="{F7910F30-CF95-4428-97BC-C2A142816C0A}"/>
              </a:ext>
            </a:extLst>
          </p:cNvPr>
          <p:cNvSpPr/>
          <p:nvPr/>
        </p:nvSpPr>
        <p:spPr>
          <a:xfrm rot="1920393">
            <a:off x="1388273" y="2274603"/>
            <a:ext cx="264824" cy="230680"/>
          </a:xfrm>
          <a:custGeom>
            <a:avLst/>
            <a:gdLst>
              <a:gd name="connsiteX0" fmla="*/ 0 w 237158"/>
              <a:gd name="connsiteY0" fmla="*/ 0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0 w 237158"/>
              <a:gd name="connsiteY4" fmla="*/ 0 h 346503"/>
              <a:gd name="connsiteX0" fmla="*/ 45796 w 237158"/>
              <a:gd name="connsiteY0" fmla="*/ 842 h 346503"/>
              <a:gd name="connsiteX1" fmla="*/ 237158 w 237158"/>
              <a:gd name="connsiteY1" fmla="*/ 0 h 346503"/>
              <a:gd name="connsiteX2" fmla="*/ 237158 w 237158"/>
              <a:gd name="connsiteY2" fmla="*/ 346503 h 346503"/>
              <a:gd name="connsiteX3" fmla="*/ 0 w 237158"/>
              <a:gd name="connsiteY3" fmla="*/ 346503 h 346503"/>
              <a:gd name="connsiteX4" fmla="*/ 45796 w 237158"/>
              <a:gd name="connsiteY4" fmla="*/ 842 h 346503"/>
              <a:gd name="connsiteX0" fmla="*/ 9794 w 201156"/>
              <a:gd name="connsiteY0" fmla="*/ 842 h 348031"/>
              <a:gd name="connsiteX1" fmla="*/ 201156 w 201156"/>
              <a:gd name="connsiteY1" fmla="*/ 0 h 348031"/>
              <a:gd name="connsiteX2" fmla="*/ 201156 w 201156"/>
              <a:gd name="connsiteY2" fmla="*/ 346503 h 348031"/>
              <a:gd name="connsiteX3" fmla="*/ 0 w 201156"/>
              <a:gd name="connsiteY3" fmla="*/ 348031 h 348031"/>
              <a:gd name="connsiteX4" fmla="*/ 9794 w 201156"/>
              <a:gd name="connsiteY4" fmla="*/ 842 h 348031"/>
              <a:gd name="connsiteX0" fmla="*/ 9794 w 201156"/>
              <a:gd name="connsiteY0" fmla="*/ 0 h 347189"/>
              <a:gd name="connsiteX1" fmla="*/ 162797 w 201156"/>
              <a:gd name="connsiteY1" fmla="*/ 38323 h 347189"/>
              <a:gd name="connsiteX2" fmla="*/ 201156 w 201156"/>
              <a:gd name="connsiteY2" fmla="*/ 345661 h 347189"/>
              <a:gd name="connsiteX3" fmla="*/ 0 w 201156"/>
              <a:gd name="connsiteY3" fmla="*/ 347189 h 347189"/>
              <a:gd name="connsiteX4" fmla="*/ 9794 w 201156"/>
              <a:gd name="connsiteY4" fmla="*/ 0 h 347189"/>
              <a:gd name="connsiteX0" fmla="*/ 9794 w 163222"/>
              <a:gd name="connsiteY0" fmla="*/ 0 h 347189"/>
              <a:gd name="connsiteX1" fmla="*/ 162797 w 163222"/>
              <a:gd name="connsiteY1" fmla="*/ 38323 h 347189"/>
              <a:gd name="connsiteX2" fmla="*/ 163222 w 163222"/>
              <a:gd name="connsiteY2" fmla="*/ 341374 h 347189"/>
              <a:gd name="connsiteX3" fmla="*/ 0 w 163222"/>
              <a:gd name="connsiteY3" fmla="*/ 347189 h 347189"/>
              <a:gd name="connsiteX4" fmla="*/ 9794 w 163222"/>
              <a:gd name="connsiteY4" fmla="*/ 0 h 347189"/>
              <a:gd name="connsiteX0" fmla="*/ 9794 w 163222"/>
              <a:gd name="connsiteY0" fmla="*/ 0 h 347189"/>
              <a:gd name="connsiteX1" fmla="*/ 96873 w 163222"/>
              <a:gd name="connsiteY1" fmla="*/ 19242 h 347189"/>
              <a:gd name="connsiteX2" fmla="*/ 162797 w 163222"/>
              <a:gd name="connsiteY2" fmla="*/ 38323 h 347189"/>
              <a:gd name="connsiteX3" fmla="*/ 163222 w 163222"/>
              <a:gd name="connsiteY3" fmla="*/ 341374 h 347189"/>
              <a:gd name="connsiteX4" fmla="*/ 0 w 163222"/>
              <a:gd name="connsiteY4" fmla="*/ 347189 h 347189"/>
              <a:gd name="connsiteX5" fmla="*/ 9794 w 163222"/>
              <a:gd name="connsiteY5" fmla="*/ 0 h 347189"/>
              <a:gd name="connsiteX0" fmla="*/ 9794 w 163222"/>
              <a:gd name="connsiteY0" fmla="*/ 45159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9794 w 163222"/>
              <a:gd name="connsiteY5" fmla="*/ 45159 h 392348"/>
              <a:gd name="connsiteX0" fmla="*/ 12009 w 163222"/>
              <a:gd name="connsiteY0" fmla="*/ 18950 h 392348"/>
              <a:gd name="connsiteX1" fmla="*/ 156621 w 163222"/>
              <a:gd name="connsiteY1" fmla="*/ 0 h 392348"/>
              <a:gd name="connsiteX2" fmla="*/ 162797 w 163222"/>
              <a:gd name="connsiteY2" fmla="*/ 83482 h 392348"/>
              <a:gd name="connsiteX3" fmla="*/ 163222 w 163222"/>
              <a:gd name="connsiteY3" fmla="*/ 386533 h 392348"/>
              <a:gd name="connsiteX4" fmla="*/ 0 w 163222"/>
              <a:gd name="connsiteY4" fmla="*/ 392348 h 392348"/>
              <a:gd name="connsiteX5" fmla="*/ 12009 w 163222"/>
              <a:gd name="connsiteY5" fmla="*/ 18950 h 392348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63222 w 182281"/>
              <a:gd name="connsiteY3" fmla="*/ 432578 h 438393"/>
              <a:gd name="connsiteX4" fmla="*/ 0 w 182281"/>
              <a:gd name="connsiteY4" fmla="*/ 438393 h 438393"/>
              <a:gd name="connsiteX5" fmla="*/ 12009 w 182281"/>
              <a:gd name="connsiteY5" fmla="*/ 64995 h 438393"/>
              <a:gd name="connsiteX0" fmla="*/ 12009 w 182281"/>
              <a:gd name="connsiteY0" fmla="*/ 64995 h 438393"/>
              <a:gd name="connsiteX1" fmla="*/ 182281 w 182281"/>
              <a:gd name="connsiteY1" fmla="*/ 0 h 438393"/>
              <a:gd name="connsiteX2" fmla="*/ 162797 w 182281"/>
              <a:gd name="connsiteY2" fmla="*/ 129527 h 438393"/>
              <a:gd name="connsiteX3" fmla="*/ 179480 w 182281"/>
              <a:gd name="connsiteY3" fmla="*/ 140276 h 438393"/>
              <a:gd name="connsiteX4" fmla="*/ 163222 w 182281"/>
              <a:gd name="connsiteY4" fmla="*/ 432578 h 438393"/>
              <a:gd name="connsiteX5" fmla="*/ 0 w 182281"/>
              <a:gd name="connsiteY5" fmla="*/ 438393 h 438393"/>
              <a:gd name="connsiteX6" fmla="*/ 12009 w 182281"/>
              <a:gd name="connsiteY6" fmla="*/ 64995 h 438393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0 w 229861"/>
              <a:gd name="connsiteY6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23776 w 229861"/>
              <a:gd name="connsiteY6" fmla="*/ 220196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082 w 229861"/>
              <a:gd name="connsiteY6" fmla="*/ 162972 h 442815"/>
              <a:gd name="connsiteX7" fmla="*/ 0 w 229861"/>
              <a:gd name="connsiteY7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11193 w 229861"/>
              <a:gd name="connsiteY6" fmla="*/ 222666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2044 w 229861"/>
              <a:gd name="connsiteY6" fmla="*/ 163597 h 442815"/>
              <a:gd name="connsiteX7" fmla="*/ 3082 w 229861"/>
              <a:gd name="connsiteY7" fmla="*/ 162972 h 442815"/>
              <a:gd name="connsiteX8" fmla="*/ 0 w 229861"/>
              <a:gd name="connsiteY8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697 w 229861"/>
              <a:gd name="connsiteY6" fmla="*/ 292914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36931 w 229861"/>
              <a:gd name="connsiteY6" fmla="*/ 227529 h 442815"/>
              <a:gd name="connsiteX7" fmla="*/ 32044 w 229861"/>
              <a:gd name="connsiteY7" fmla="*/ 163597 h 442815"/>
              <a:gd name="connsiteX8" fmla="*/ 3082 w 229861"/>
              <a:gd name="connsiteY8" fmla="*/ 162972 h 442815"/>
              <a:gd name="connsiteX9" fmla="*/ 0 w 229861"/>
              <a:gd name="connsiteY9" fmla="*/ 0 h 442815"/>
              <a:gd name="connsiteX0" fmla="*/ 0 w 229861"/>
              <a:gd name="connsiteY0" fmla="*/ 0 h 442815"/>
              <a:gd name="connsiteX1" fmla="*/ 229861 w 229861"/>
              <a:gd name="connsiteY1" fmla="*/ 4422 h 442815"/>
              <a:gd name="connsiteX2" fmla="*/ 210377 w 229861"/>
              <a:gd name="connsiteY2" fmla="*/ 133949 h 442815"/>
              <a:gd name="connsiteX3" fmla="*/ 227060 w 229861"/>
              <a:gd name="connsiteY3" fmla="*/ 144698 h 442815"/>
              <a:gd name="connsiteX4" fmla="*/ 210802 w 229861"/>
              <a:gd name="connsiteY4" fmla="*/ 437000 h 442815"/>
              <a:gd name="connsiteX5" fmla="*/ 47580 w 229861"/>
              <a:gd name="connsiteY5" fmla="*/ 442815 h 442815"/>
              <a:gd name="connsiteX6" fmla="*/ 43534 w 229861"/>
              <a:gd name="connsiteY6" fmla="*/ 320863 h 442815"/>
              <a:gd name="connsiteX7" fmla="*/ 36931 w 229861"/>
              <a:gd name="connsiteY7" fmla="*/ 227529 h 442815"/>
              <a:gd name="connsiteX8" fmla="*/ 32044 w 229861"/>
              <a:gd name="connsiteY8" fmla="*/ 163597 h 442815"/>
              <a:gd name="connsiteX9" fmla="*/ 3082 w 229861"/>
              <a:gd name="connsiteY9" fmla="*/ 162972 h 442815"/>
              <a:gd name="connsiteX10" fmla="*/ 0 w 229861"/>
              <a:gd name="connsiteY10" fmla="*/ 0 h 442815"/>
              <a:gd name="connsiteX0" fmla="*/ 12103 w 241964"/>
              <a:gd name="connsiteY0" fmla="*/ 0 h 442815"/>
              <a:gd name="connsiteX1" fmla="*/ 241964 w 241964"/>
              <a:gd name="connsiteY1" fmla="*/ 4422 h 442815"/>
              <a:gd name="connsiteX2" fmla="*/ 222480 w 241964"/>
              <a:gd name="connsiteY2" fmla="*/ 133949 h 442815"/>
              <a:gd name="connsiteX3" fmla="*/ 239163 w 241964"/>
              <a:gd name="connsiteY3" fmla="*/ 144698 h 442815"/>
              <a:gd name="connsiteX4" fmla="*/ 222905 w 241964"/>
              <a:gd name="connsiteY4" fmla="*/ 437000 h 442815"/>
              <a:gd name="connsiteX5" fmla="*/ 59683 w 241964"/>
              <a:gd name="connsiteY5" fmla="*/ 442815 h 442815"/>
              <a:gd name="connsiteX6" fmla="*/ 0 w 241964"/>
              <a:gd name="connsiteY6" fmla="*/ 358821 h 442815"/>
              <a:gd name="connsiteX7" fmla="*/ 49034 w 241964"/>
              <a:gd name="connsiteY7" fmla="*/ 227529 h 442815"/>
              <a:gd name="connsiteX8" fmla="*/ 44147 w 241964"/>
              <a:gd name="connsiteY8" fmla="*/ 163597 h 442815"/>
              <a:gd name="connsiteX9" fmla="*/ 15185 w 241964"/>
              <a:gd name="connsiteY9" fmla="*/ 162972 h 442815"/>
              <a:gd name="connsiteX10" fmla="*/ 12103 w 241964"/>
              <a:gd name="connsiteY10" fmla="*/ 0 h 442815"/>
              <a:gd name="connsiteX0" fmla="*/ 12103 w 241964"/>
              <a:gd name="connsiteY0" fmla="*/ 0 h 437000"/>
              <a:gd name="connsiteX1" fmla="*/ 241964 w 241964"/>
              <a:gd name="connsiteY1" fmla="*/ 4422 h 437000"/>
              <a:gd name="connsiteX2" fmla="*/ 222480 w 241964"/>
              <a:gd name="connsiteY2" fmla="*/ 133949 h 437000"/>
              <a:gd name="connsiteX3" fmla="*/ 239163 w 241964"/>
              <a:gd name="connsiteY3" fmla="*/ 144698 h 437000"/>
              <a:gd name="connsiteX4" fmla="*/ 222905 w 241964"/>
              <a:gd name="connsiteY4" fmla="*/ 437000 h 437000"/>
              <a:gd name="connsiteX5" fmla="*/ 87502 w 241964"/>
              <a:gd name="connsiteY5" fmla="*/ 423836 h 437000"/>
              <a:gd name="connsiteX6" fmla="*/ 0 w 241964"/>
              <a:gd name="connsiteY6" fmla="*/ 358821 h 437000"/>
              <a:gd name="connsiteX7" fmla="*/ 49034 w 241964"/>
              <a:gd name="connsiteY7" fmla="*/ 227529 h 437000"/>
              <a:gd name="connsiteX8" fmla="*/ 44147 w 241964"/>
              <a:gd name="connsiteY8" fmla="*/ 163597 h 437000"/>
              <a:gd name="connsiteX9" fmla="*/ 15185 w 241964"/>
              <a:gd name="connsiteY9" fmla="*/ 162972 h 437000"/>
              <a:gd name="connsiteX10" fmla="*/ 12103 w 241964"/>
              <a:gd name="connsiteY10" fmla="*/ 0 h 437000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22480 w 244314"/>
              <a:gd name="connsiteY2" fmla="*/ 133949 h 522873"/>
              <a:gd name="connsiteX3" fmla="*/ 239163 w 244314"/>
              <a:gd name="connsiteY3" fmla="*/ 144698 h 522873"/>
              <a:gd name="connsiteX4" fmla="*/ 228494 w 244314"/>
              <a:gd name="connsiteY4" fmla="*/ 522873 h 522873"/>
              <a:gd name="connsiteX5" fmla="*/ 87502 w 244314"/>
              <a:gd name="connsiteY5" fmla="*/ 423836 h 522873"/>
              <a:gd name="connsiteX6" fmla="*/ 0 w 244314"/>
              <a:gd name="connsiteY6" fmla="*/ 358821 h 522873"/>
              <a:gd name="connsiteX7" fmla="*/ 49034 w 244314"/>
              <a:gd name="connsiteY7" fmla="*/ 227529 h 522873"/>
              <a:gd name="connsiteX8" fmla="*/ 44147 w 244314"/>
              <a:gd name="connsiteY8" fmla="*/ 163597 h 522873"/>
              <a:gd name="connsiteX9" fmla="*/ 15185 w 244314"/>
              <a:gd name="connsiteY9" fmla="*/ 162972 h 522873"/>
              <a:gd name="connsiteX10" fmla="*/ 12103 w 244314"/>
              <a:gd name="connsiteY10" fmla="*/ 0 h 522873"/>
              <a:gd name="connsiteX0" fmla="*/ 12103 w 244314"/>
              <a:gd name="connsiteY0" fmla="*/ 0 h 522873"/>
              <a:gd name="connsiteX1" fmla="*/ 241964 w 244314"/>
              <a:gd name="connsiteY1" fmla="*/ 4422 h 522873"/>
              <a:gd name="connsiteX2" fmla="*/ 239163 w 244314"/>
              <a:gd name="connsiteY2" fmla="*/ 144698 h 522873"/>
              <a:gd name="connsiteX3" fmla="*/ 228494 w 244314"/>
              <a:gd name="connsiteY3" fmla="*/ 522873 h 522873"/>
              <a:gd name="connsiteX4" fmla="*/ 87502 w 244314"/>
              <a:gd name="connsiteY4" fmla="*/ 423836 h 522873"/>
              <a:gd name="connsiteX5" fmla="*/ 0 w 244314"/>
              <a:gd name="connsiteY5" fmla="*/ 358821 h 522873"/>
              <a:gd name="connsiteX6" fmla="*/ 49034 w 244314"/>
              <a:gd name="connsiteY6" fmla="*/ 227529 h 522873"/>
              <a:gd name="connsiteX7" fmla="*/ 44147 w 244314"/>
              <a:gd name="connsiteY7" fmla="*/ 163597 h 522873"/>
              <a:gd name="connsiteX8" fmla="*/ 15185 w 244314"/>
              <a:gd name="connsiteY8" fmla="*/ 162972 h 522873"/>
              <a:gd name="connsiteX9" fmla="*/ 12103 w 244314"/>
              <a:gd name="connsiteY9" fmla="*/ 0 h 522873"/>
              <a:gd name="connsiteX0" fmla="*/ 27392 w 259603"/>
              <a:gd name="connsiteY0" fmla="*/ 0 h 632197"/>
              <a:gd name="connsiteX1" fmla="*/ 257253 w 259603"/>
              <a:gd name="connsiteY1" fmla="*/ 4422 h 632197"/>
              <a:gd name="connsiteX2" fmla="*/ 254452 w 259603"/>
              <a:gd name="connsiteY2" fmla="*/ 144698 h 632197"/>
              <a:gd name="connsiteX3" fmla="*/ 243783 w 259603"/>
              <a:gd name="connsiteY3" fmla="*/ 522873 h 632197"/>
              <a:gd name="connsiteX4" fmla="*/ 102791 w 259603"/>
              <a:gd name="connsiteY4" fmla="*/ 423836 h 632197"/>
              <a:gd name="connsiteX5" fmla="*/ 0 w 259603"/>
              <a:gd name="connsiteY5" fmla="*/ 632197 h 632197"/>
              <a:gd name="connsiteX6" fmla="*/ 64323 w 259603"/>
              <a:gd name="connsiteY6" fmla="*/ 227529 h 632197"/>
              <a:gd name="connsiteX7" fmla="*/ 59436 w 259603"/>
              <a:gd name="connsiteY7" fmla="*/ 163597 h 632197"/>
              <a:gd name="connsiteX8" fmla="*/ 30474 w 259603"/>
              <a:gd name="connsiteY8" fmla="*/ 162972 h 632197"/>
              <a:gd name="connsiteX9" fmla="*/ 27392 w 259603"/>
              <a:gd name="connsiteY9" fmla="*/ 0 h 632197"/>
              <a:gd name="connsiteX0" fmla="*/ 27392 w 259603"/>
              <a:gd name="connsiteY0" fmla="*/ 0 h 654106"/>
              <a:gd name="connsiteX1" fmla="*/ 257253 w 259603"/>
              <a:gd name="connsiteY1" fmla="*/ 4422 h 654106"/>
              <a:gd name="connsiteX2" fmla="*/ 254452 w 259603"/>
              <a:gd name="connsiteY2" fmla="*/ 144698 h 654106"/>
              <a:gd name="connsiteX3" fmla="*/ 243783 w 259603"/>
              <a:gd name="connsiteY3" fmla="*/ 522873 h 654106"/>
              <a:gd name="connsiteX4" fmla="*/ 231352 w 259603"/>
              <a:gd name="connsiteY4" fmla="*/ 654106 h 654106"/>
              <a:gd name="connsiteX5" fmla="*/ 0 w 259603"/>
              <a:gd name="connsiteY5" fmla="*/ 632197 h 654106"/>
              <a:gd name="connsiteX6" fmla="*/ 64323 w 259603"/>
              <a:gd name="connsiteY6" fmla="*/ 227529 h 654106"/>
              <a:gd name="connsiteX7" fmla="*/ 59436 w 259603"/>
              <a:gd name="connsiteY7" fmla="*/ 163597 h 654106"/>
              <a:gd name="connsiteX8" fmla="*/ 30474 w 259603"/>
              <a:gd name="connsiteY8" fmla="*/ 162972 h 654106"/>
              <a:gd name="connsiteX9" fmla="*/ 27392 w 259603"/>
              <a:gd name="connsiteY9" fmla="*/ 0 h 654106"/>
              <a:gd name="connsiteX0" fmla="*/ 27392 w 259603"/>
              <a:gd name="connsiteY0" fmla="*/ 0 h 634243"/>
              <a:gd name="connsiteX1" fmla="*/ 257253 w 259603"/>
              <a:gd name="connsiteY1" fmla="*/ 4422 h 634243"/>
              <a:gd name="connsiteX2" fmla="*/ 254452 w 259603"/>
              <a:gd name="connsiteY2" fmla="*/ 144698 h 634243"/>
              <a:gd name="connsiteX3" fmla="*/ 243783 w 259603"/>
              <a:gd name="connsiteY3" fmla="*/ 522873 h 634243"/>
              <a:gd name="connsiteX4" fmla="*/ 254491 w 259603"/>
              <a:gd name="connsiteY4" fmla="*/ 634243 h 634243"/>
              <a:gd name="connsiteX5" fmla="*/ 0 w 259603"/>
              <a:gd name="connsiteY5" fmla="*/ 632197 h 634243"/>
              <a:gd name="connsiteX6" fmla="*/ 64323 w 259603"/>
              <a:gd name="connsiteY6" fmla="*/ 227529 h 634243"/>
              <a:gd name="connsiteX7" fmla="*/ 59436 w 259603"/>
              <a:gd name="connsiteY7" fmla="*/ 163597 h 634243"/>
              <a:gd name="connsiteX8" fmla="*/ 30474 w 259603"/>
              <a:gd name="connsiteY8" fmla="*/ 162972 h 634243"/>
              <a:gd name="connsiteX9" fmla="*/ 27392 w 259603"/>
              <a:gd name="connsiteY9" fmla="*/ 0 h 634243"/>
              <a:gd name="connsiteX0" fmla="*/ 27392 w 273227"/>
              <a:gd name="connsiteY0" fmla="*/ 0 h 634243"/>
              <a:gd name="connsiteX1" fmla="*/ 257253 w 273227"/>
              <a:gd name="connsiteY1" fmla="*/ 4422 h 634243"/>
              <a:gd name="connsiteX2" fmla="*/ 254452 w 273227"/>
              <a:gd name="connsiteY2" fmla="*/ 144698 h 634243"/>
              <a:gd name="connsiteX3" fmla="*/ 254491 w 273227"/>
              <a:gd name="connsiteY3" fmla="*/ 634243 h 634243"/>
              <a:gd name="connsiteX4" fmla="*/ 0 w 273227"/>
              <a:gd name="connsiteY4" fmla="*/ 632197 h 634243"/>
              <a:gd name="connsiteX5" fmla="*/ 64323 w 273227"/>
              <a:gd name="connsiteY5" fmla="*/ 227529 h 634243"/>
              <a:gd name="connsiteX6" fmla="*/ 59436 w 273227"/>
              <a:gd name="connsiteY6" fmla="*/ 163597 h 634243"/>
              <a:gd name="connsiteX7" fmla="*/ 30474 w 273227"/>
              <a:gd name="connsiteY7" fmla="*/ 162972 h 634243"/>
              <a:gd name="connsiteX8" fmla="*/ 27392 w 273227"/>
              <a:gd name="connsiteY8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52 w 257253"/>
              <a:gd name="connsiteY2" fmla="*/ 144698 h 634243"/>
              <a:gd name="connsiteX3" fmla="*/ 254491 w 257253"/>
              <a:gd name="connsiteY3" fmla="*/ 634243 h 634243"/>
              <a:gd name="connsiteX4" fmla="*/ 0 w 257253"/>
              <a:gd name="connsiteY4" fmla="*/ 632197 h 634243"/>
              <a:gd name="connsiteX5" fmla="*/ 64323 w 257253"/>
              <a:gd name="connsiteY5" fmla="*/ 227529 h 634243"/>
              <a:gd name="connsiteX6" fmla="*/ 59436 w 257253"/>
              <a:gd name="connsiteY6" fmla="*/ 163597 h 634243"/>
              <a:gd name="connsiteX7" fmla="*/ 30474 w 257253"/>
              <a:gd name="connsiteY7" fmla="*/ 162972 h 634243"/>
              <a:gd name="connsiteX8" fmla="*/ 27392 w 257253"/>
              <a:gd name="connsiteY8" fmla="*/ 0 h 634243"/>
              <a:gd name="connsiteX0" fmla="*/ 27392 w 286144"/>
              <a:gd name="connsiteY0" fmla="*/ 0 h 634243"/>
              <a:gd name="connsiteX1" fmla="*/ 257253 w 286144"/>
              <a:gd name="connsiteY1" fmla="*/ 4422 h 634243"/>
              <a:gd name="connsiteX2" fmla="*/ 254491 w 286144"/>
              <a:gd name="connsiteY2" fmla="*/ 634243 h 634243"/>
              <a:gd name="connsiteX3" fmla="*/ 0 w 286144"/>
              <a:gd name="connsiteY3" fmla="*/ 632197 h 634243"/>
              <a:gd name="connsiteX4" fmla="*/ 64323 w 286144"/>
              <a:gd name="connsiteY4" fmla="*/ 227529 h 634243"/>
              <a:gd name="connsiteX5" fmla="*/ 59436 w 286144"/>
              <a:gd name="connsiteY5" fmla="*/ 163597 h 634243"/>
              <a:gd name="connsiteX6" fmla="*/ 30474 w 286144"/>
              <a:gd name="connsiteY6" fmla="*/ 162972 h 634243"/>
              <a:gd name="connsiteX7" fmla="*/ 27392 w 286144"/>
              <a:gd name="connsiteY7" fmla="*/ 0 h 634243"/>
              <a:gd name="connsiteX0" fmla="*/ 27392 w 257253"/>
              <a:gd name="connsiteY0" fmla="*/ 0 h 634243"/>
              <a:gd name="connsiteX1" fmla="*/ 257253 w 257253"/>
              <a:gd name="connsiteY1" fmla="*/ 4422 h 634243"/>
              <a:gd name="connsiteX2" fmla="*/ 254491 w 257253"/>
              <a:gd name="connsiteY2" fmla="*/ 634243 h 634243"/>
              <a:gd name="connsiteX3" fmla="*/ 0 w 257253"/>
              <a:gd name="connsiteY3" fmla="*/ 632197 h 634243"/>
              <a:gd name="connsiteX4" fmla="*/ 64323 w 257253"/>
              <a:gd name="connsiteY4" fmla="*/ 227529 h 634243"/>
              <a:gd name="connsiteX5" fmla="*/ 59436 w 257253"/>
              <a:gd name="connsiteY5" fmla="*/ 163597 h 634243"/>
              <a:gd name="connsiteX6" fmla="*/ 30474 w 257253"/>
              <a:gd name="connsiteY6" fmla="*/ 162972 h 634243"/>
              <a:gd name="connsiteX7" fmla="*/ 27392 w 257253"/>
              <a:gd name="connsiteY7" fmla="*/ 0 h 634243"/>
              <a:gd name="connsiteX0" fmla="*/ 27392 w 275842"/>
              <a:gd name="connsiteY0" fmla="*/ 4183 h 638426"/>
              <a:gd name="connsiteX1" fmla="*/ 275842 w 275842"/>
              <a:gd name="connsiteY1" fmla="*/ 0 h 638426"/>
              <a:gd name="connsiteX2" fmla="*/ 254491 w 275842"/>
              <a:gd name="connsiteY2" fmla="*/ 638426 h 638426"/>
              <a:gd name="connsiteX3" fmla="*/ 0 w 275842"/>
              <a:gd name="connsiteY3" fmla="*/ 636380 h 638426"/>
              <a:gd name="connsiteX4" fmla="*/ 64323 w 275842"/>
              <a:gd name="connsiteY4" fmla="*/ 231712 h 638426"/>
              <a:gd name="connsiteX5" fmla="*/ 59436 w 275842"/>
              <a:gd name="connsiteY5" fmla="*/ 167780 h 638426"/>
              <a:gd name="connsiteX6" fmla="*/ 30474 w 275842"/>
              <a:gd name="connsiteY6" fmla="*/ 167155 h 638426"/>
              <a:gd name="connsiteX7" fmla="*/ 27392 w 275842"/>
              <a:gd name="connsiteY7" fmla="*/ 4183 h 63842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64323 w 275842"/>
              <a:gd name="connsiteY4" fmla="*/ 231712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59436 w 275842"/>
              <a:gd name="connsiteY5" fmla="*/ 167780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27392 w 275842"/>
              <a:gd name="connsiteY7" fmla="*/ 4183 h 640636"/>
              <a:gd name="connsiteX0" fmla="*/ 27392 w 275842"/>
              <a:gd name="connsiteY0" fmla="*/ 4183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27392 w 275842"/>
              <a:gd name="connsiteY8" fmla="*/ 4183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30474 w 275842"/>
              <a:gd name="connsiteY6" fmla="*/ 167155 h 640636"/>
              <a:gd name="connsiteX7" fmla="*/ 64046 w 275842"/>
              <a:gd name="connsiteY7" fmla="*/ 162725 h 640636"/>
              <a:gd name="connsiteX8" fmla="*/ 52117 w 275842"/>
              <a:gd name="connsiteY8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44642 w 275842"/>
              <a:gd name="connsiteY5" fmla="*/ 400051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52117 w 275842"/>
              <a:gd name="connsiteY0" fmla="*/ 1582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52117 w 275842"/>
              <a:gd name="connsiteY7" fmla="*/ 1582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7210 w 275842"/>
              <a:gd name="connsiteY5" fmla="*/ 370387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7005 w 275842"/>
              <a:gd name="connsiteY4" fmla="*/ 392408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8355 w 275842"/>
              <a:gd name="connsiteY5" fmla="*/ 389990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73216 w 275842"/>
              <a:gd name="connsiteY5" fmla="*/ 364252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75842"/>
              <a:gd name="connsiteY0" fmla="*/ 4234 h 640636"/>
              <a:gd name="connsiteX1" fmla="*/ 275842 w 275842"/>
              <a:gd name="connsiteY1" fmla="*/ 0 h 640636"/>
              <a:gd name="connsiteX2" fmla="*/ 266191 w 275842"/>
              <a:gd name="connsiteY2" fmla="*/ 640636 h 640636"/>
              <a:gd name="connsiteX3" fmla="*/ 0 w 275842"/>
              <a:gd name="connsiteY3" fmla="*/ 636380 h 640636"/>
              <a:gd name="connsiteX4" fmla="*/ 16745 w 275842"/>
              <a:gd name="connsiteY4" fmla="*/ 368124 h 640636"/>
              <a:gd name="connsiteX5" fmla="*/ 65314 w 275842"/>
              <a:gd name="connsiteY5" fmla="*/ 367606 h 640636"/>
              <a:gd name="connsiteX6" fmla="*/ 64046 w 275842"/>
              <a:gd name="connsiteY6" fmla="*/ 162725 h 640636"/>
              <a:gd name="connsiteX7" fmla="*/ 66156 w 275842"/>
              <a:gd name="connsiteY7" fmla="*/ 4234 h 640636"/>
              <a:gd name="connsiteX0" fmla="*/ 66156 w 283536"/>
              <a:gd name="connsiteY0" fmla="*/ 0 h 636402"/>
              <a:gd name="connsiteX1" fmla="*/ 283536 w 283536"/>
              <a:gd name="connsiteY1" fmla="*/ 365569 h 636402"/>
              <a:gd name="connsiteX2" fmla="*/ 266191 w 283536"/>
              <a:gd name="connsiteY2" fmla="*/ 636402 h 636402"/>
              <a:gd name="connsiteX3" fmla="*/ 0 w 283536"/>
              <a:gd name="connsiteY3" fmla="*/ 632146 h 636402"/>
              <a:gd name="connsiteX4" fmla="*/ 16745 w 283536"/>
              <a:gd name="connsiteY4" fmla="*/ 363890 h 636402"/>
              <a:gd name="connsiteX5" fmla="*/ 65314 w 283536"/>
              <a:gd name="connsiteY5" fmla="*/ 363372 h 636402"/>
              <a:gd name="connsiteX6" fmla="*/ 64046 w 283536"/>
              <a:gd name="connsiteY6" fmla="*/ 158491 h 636402"/>
              <a:gd name="connsiteX7" fmla="*/ 66156 w 283536"/>
              <a:gd name="connsiteY7" fmla="*/ 0 h 636402"/>
              <a:gd name="connsiteX0" fmla="*/ 64046 w 283536"/>
              <a:gd name="connsiteY0" fmla="*/ 0 h 477911"/>
              <a:gd name="connsiteX1" fmla="*/ 283536 w 283536"/>
              <a:gd name="connsiteY1" fmla="*/ 207078 h 477911"/>
              <a:gd name="connsiteX2" fmla="*/ 266191 w 283536"/>
              <a:gd name="connsiteY2" fmla="*/ 477911 h 477911"/>
              <a:gd name="connsiteX3" fmla="*/ 0 w 283536"/>
              <a:gd name="connsiteY3" fmla="*/ 473655 h 477911"/>
              <a:gd name="connsiteX4" fmla="*/ 16745 w 283536"/>
              <a:gd name="connsiteY4" fmla="*/ 205399 h 477911"/>
              <a:gd name="connsiteX5" fmla="*/ 65314 w 283536"/>
              <a:gd name="connsiteY5" fmla="*/ 204881 h 477911"/>
              <a:gd name="connsiteX6" fmla="*/ 64046 w 283536"/>
              <a:gd name="connsiteY6" fmla="*/ 0 h 477911"/>
              <a:gd name="connsiteX0" fmla="*/ 65314 w 283536"/>
              <a:gd name="connsiteY0" fmla="*/ 18549 h 291579"/>
              <a:gd name="connsiteX1" fmla="*/ 283536 w 283536"/>
              <a:gd name="connsiteY1" fmla="*/ 20746 h 291579"/>
              <a:gd name="connsiteX2" fmla="*/ 266191 w 283536"/>
              <a:gd name="connsiteY2" fmla="*/ 291579 h 291579"/>
              <a:gd name="connsiteX3" fmla="*/ 0 w 283536"/>
              <a:gd name="connsiteY3" fmla="*/ 287323 h 291579"/>
              <a:gd name="connsiteX4" fmla="*/ 16745 w 283536"/>
              <a:gd name="connsiteY4" fmla="*/ 19067 h 291579"/>
              <a:gd name="connsiteX5" fmla="*/ 65314 w 283536"/>
              <a:gd name="connsiteY5" fmla="*/ 18549 h 291579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6745 w 283536"/>
              <a:gd name="connsiteY0" fmla="*/ 0 h 272512"/>
              <a:gd name="connsiteX1" fmla="*/ 283536 w 283536"/>
              <a:gd name="connsiteY1" fmla="*/ 1679 h 272512"/>
              <a:gd name="connsiteX2" fmla="*/ 266191 w 283536"/>
              <a:gd name="connsiteY2" fmla="*/ 272512 h 272512"/>
              <a:gd name="connsiteX3" fmla="*/ 0 w 283536"/>
              <a:gd name="connsiteY3" fmla="*/ 268256 h 272512"/>
              <a:gd name="connsiteX4" fmla="*/ 16745 w 283536"/>
              <a:gd name="connsiteY4" fmla="*/ 0 h 272512"/>
              <a:gd name="connsiteX0" fmla="*/ 13626 w 280417"/>
              <a:gd name="connsiteY0" fmla="*/ 0 h 272512"/>
              <a:gd name="connsiteX1" fmla="*/ 280417 w 280417"/>
              <a:gd name="connsiteY1" fmla="*/ 1679 h 272512"/>
              <a:gd name="connsiteX2" fmla="*/ 263072 w 280417"/>
              <a:gd name="connsiteY2" fmla="*/ 272512 h 272512"/>
              <a:gd name="connsiteX3" fmla="*/ 0 w 280417"/>
              <a:gd name="connsiteY3" fmla="*/ 268844 h 272512"/>
              <a:gd name="connsiteX4" fmla="*/ 13626 w 280417"/>
              <a:gd name="connsiteY4" fmla="*/ 0 h 272512"/>
              <a:gd name="connsiteX0" fmla="*/ 13626 w 266759"/>
              <a:gd name="connsiteY0" fmla="*/ 0 h 272512"/>
              <a:gd name="connsiteX1" fmla="*/ 266759 w 266759"/>
              <a:gd name="connsiteY1" fmla="*/ 5561 h 272512"/>
              <a:gd name="connsiteX2" fmla="*/ 263072 w 266759"/>
              <a:gd name="connsiteY2" fmla="*/ 272512 h 272512"/>
              <a:gd name="connsiteX3" fmla="*/ 0 w 266759"/>
              <a:gd name="connsiteY3" fmla="*/ 268844 h 272512"/>
              <a:gd name="connsiteX4" fmla="*/ 13626 w 266759"/>
              <a:gd name="connsiteY4" fmla="*/ 0 h 272512"/>
              <a:gd name="connsiteX0" fmla="*/ 3677 w 266759"/>
              <a:gd name="connsiteY0" fmla="*/ 0 h 271160"/>
              <a:gd name="connsiteX1" fmla="*/ 266759 w 266759"/>
              <a:gd name="connsiteY1" fmla="*/ 4209 h 271160"/>
              <a:gd name="connsiteX2" fmla="*/ 263072 w 266759"/>
              <a:gd name="connsiteY2" fmla="*/ 271160 h 271160"/>
              <a:gd name="connsiteX3" fmla="*/ 0 w 266759"/>
              <a:gd name="connsiteY3" fmla="*/ 267492 h 271160"/>
              <a:gd name="connsiteX4" fmla="*/ 3677 w 266759"/>
              <a:gd name="connsiteY4" fmla="*/ 0 h 271160"/>
              <a:gd name="connsiteX0" fmla="*/ 3677 w 263072"/>
              <a:gd name="connsiteY0" fmla="*/ 70445 h 341605"/>
              <a:gd name="connsiteX1" fmla="*/ 258749 w 263072"/>
              <a:gd name="connsiteY1" fmla="*/ 0 h 341605"/>
              <a:gd name="connsiteX2" fmla="*/ 263072 w 263072"/>
              <a:gd name="connsiteY2" fmla="*/ 341605 h 341605"/>
              <a:gd name="connsiteX3" fmla="*/ 0 w 263072"/>
              <a:gd name="connsiteY3" fmla="*/ 337937 h 341605"/>
              <a:gd name="connsiteX4" fmla="*/ 3677 w 263072"/>
              <a:gd name="connsiteY4" fmla="*/ 70445 h 341605"/>
              <a:gd name="connsiteX0" fmla="*/ 3677 w 313863"/>
              <a:gd name="connsiteY0" fmla="*/ 70445 h 337937"/>
              <a:gd name="connsiteX1" fmla="*/ 258749 w 313863"/>
              <a:gd name="connsiteY1" fmla="*/ 0 h 337937"/>
              <a:gd name="connsiteX2" fmla="*/ 313863 w 313863"/>
              <a:gd name="connsiteY2" fmla="*/ 111407 h 337937"/>
              <a:gd name="connsiteX3" fmla="*/ 0 w 313863"/>
              <a:gd name="connsiteY3" fmla="*/ 337937 h 337937"/>
              <a:gd name="connsiteX4" fmla="*/ 3677 w 313863"/>
              <a:gd name="connsiteY4" fmla="*/ 70445 h 337937"/>
              <a:gd name="connsiteX0" fmla="*/ 3677 w 313863"/>
              <a:gd name="connsiteY0" fmla="*/ 70445 h 337937"/>
              <a:gd name="connsiteX1" fmla="*/ 258749 w 313863"/>
              <a:gd name="connsiteY1" fmla="*/ 0 h 337937"/>
              <a:gd name="connsiteX2" fmla="*/ 313863 w 313863"/>
              <a:gd name="connsiteY2" fmla="*/ 111407 h 337937"/>
              <a:gd name="connsiteX3" fmla="*/ 262328 w 313863"/>
              <a:gd name="connsiteY3" fmla="*/ 233658 h 337937"/>
              <a:gd name="connsiteX4" fmla="*/ 0 w 313863"/>
              <a:gd name="connsiteY4" fmla="*/ 337937 h 337937"/>
              <a:gd name="connsiteX5" fmla="*/ 3677 w 313863"/>
              <a:gd name="connsiteY5" fmla="*/ 70445 h 337937"/>
              <a:gd name="connsiteX0" fmla="*/ 3677 w 313863"/>
              <a:gd name="connsiteY0" fmla="*/ 70445 h 337937"/>
              <a:gd name="connsiteX1" fmla="*/ 258749 w 313863"/>
              <a:gd name="connsiteY1" fmla="*/ 0 h 337937"/>
              <a:gd name="connsiteX2" fmla="*/ 313863 w 313863"/>
              <a:gd name="connsiteY2" fmla="*/ 111407 h 337937"/>
              <a:gd name="connsiteX3" fmla="*/ 262328 w 313863"/>
              <a:gd name="connsiteY3" fmla="*/ 233658 h 337937"/>
              <a:gd name="connsiteX4" fmla="*/ 0 w 313863"/>
              <a:gd name="connsiteY4" fmla="*/ 337937 h 337937"/>
              <a:gd name="connsiteX5" fmla="*/ 3677 w 313863"/>
              <a:gd name="connsiteY5" fmla="*/ 70445 h 337937"/>
              <a:gd name="connsiteX0" fmla="*/ 3677 w 313863"/>
              <a:gd name="connsiteY0" fmla="*/ 70445 h 337937"/>
              <a:gd name="connsiteX1" fmla="*/ 258749 w 313863"/>
              <a:gd name="connsiteY1" fmla="*/ 0 h 337937"/>
              <a:gd name="connsiteX2" fmla="*/ 313863 w 313863"/>
              <a:gd name="connsiteY2" fmla="*/ 111407 h 337937"/>
              <a:gd name="connsiteX3" fmla="*/ 262328 w 313863"/>
              <a:gd name="connsiteY3" fmla="*/ 233658 h 337937"/>
              <a:gd name="connsiteX4" fmla="*/ 0 w 313863"/>
              <a:gd name="connsiteY4" fmla="*/ 337937 h 337937"/>
              <a:gd name="connsiteX5" fmla="*/ 3677 w 313863"/>
              <a:gd name="connsiteY5" fmla="*/ 70445 h 337937"/>
              <a:gd name="connsiteX0" fmla="*/ 12 w 310198"/>
              <a:gd name="connsiteY0" fmla="*/ 70445 h 343587"/>
              <a:gd name="connsiteX1" fmla="*/ 255084 w 310198"/>
              <a:gd name="connsiteY1" fmla="*/ 0 h 343587"/>
              <a:gd name="connsiteX2" fmla="*/ 310198 w 310198"/>
              <a:gd name="connsiteY2" fmla="*/ 111407 h 343587"/>
              <a:gd name="connsiteX3" fmla="*/ 258663 w 310198"/>
              <a:gd name="connsiteY3" fmla="*/ 233658 h 343587"/>
              <a:gd name="connsiteX4" fmla="*/ 96075 w 310198"/>
              <a:gd name="connsiteY4" fmla="*/ 343587 h 343587"/>
              <a:gd name="connsiteX5" fmla="*/ 12 w 310198"/>
              <a:gd name="connsiteY5" fmla="*/ 70445 h 343587"/>
              <a:gd name="connsiteX0" fmla="*/ 17995 w 328181"/>
              <a:gd name="connsiteY0" fmla="*/ 70445 h 363496"/>
              <a:gd name="connsiteX1" fmla="*/ 273067 w 328181"/>
              <a:gd name="connsiteY1" fmla="*/ 0 h 363496"/>
              <a:gd name="connsiteX2" fmla="*/ 328181 w 328181"/>
              <a:gd name="connsiteY2" fmla="*/ 111407 h 363496"/>
              <a:gd name="connsiteX3" fmla="*/ 276646 w 328181"/>
              <a:gd name="connsiteY3" fmla="*/ 233658 h 363496"/>
              <a:gd name="connsiteX4" fmla="*/ 114058 w 328181"/>
              <a:gd name="connsiteY4" fmla="*/ 343587 h 363496"/>
              <a:gd name="connsiteX5" fmla="*/ 19710 w 328181"/>
              <a:gd name="connsiteY5" fmla="*/ 344060 h 363496"/>
              <a:gd name="connsiteX6" fmla="*/ 17995 w 328181"/>
              <a:gd name="connsiteY6" fmla="*/ 70445 h 363496"/>
              <a:gd name="connsiteX0" fmla="*/ 17995 w 328181"/>
              <a:gd name="connsiteY0" fmla="*/ 70445 h 344755"/>
              <a:gd name="connsiteX1" fmla="*/ 273067 w 328181"/>
              <a:gd name="connsiteY1" fmla="*/ 0 h 344755"/>
              <a:gd name="connsiteX2" fmla="*/ 328181 w 328181"/>
              <a:gd name="connsiteY2" fmla="*/ 111407 h 344755"/>
              <a:gd name="connsiteX3" fmla="*/ 276646 w 328181"/>
              <a:gd name="connsiteY3" fmla="*/ 233658 h 344755"/>
              <a:gd name="connsiteX4" fmla="*/ 114058 w 328181"/>
              <a:gd name="connsiteY4" fmla="*/ 343587 h 344755"/>
              <a:gd name="connsiteX5" fmla="*/ 19710 w 328181"/>
              <a:gd name="connsiteY5" fmla="*/ 344060 h 344755"/>
              <a:gd name="connsiteX6" fmla="*/ 17995 w 328181"/>
              <a:gd name="connsiteY6" fmla="*/ 70445 h 344755"/>
              <a:gd name="connsiteX0" fmla="*/ 17995 w 328181"/>
              <a:gd name="connsiteY0" fmla="*/ 70445 h 347531"/>
              <a:gd name="connsiteX1" fmla="*/ 273067 w 328181"/>
              <a:gd name="connsiteY1" fmla="*/ 0 h 347531"/>
              <a:gd name="connsiteX2" fmla="*/ 328181 w 328181"/>
              <a:gd name="connsiteY2" fmla="*/ 111407 h 347531"/>
              <a:gd name="connsiteX3" fmla="*/ 276646 w 328181"/>
              <a:gd name="connsiteY3" fmla="*/ 233658 h 347531"/>
              <a:gd name="connsiteX4" fmla="*/ 114058 w 328181"/>
              <a:gd name="connsiteY4" fmla="*/ 343587 h 347531"/>
              <a:gd name="connsiteX5" fmla="*/ 19710 w 328181"/>
              <a:gd name="connsiteY5" fmla="*/ 344060 h 347531"/>
              <a:gd name="connsiteX6" fmla="*/ 17995 w 328181"/>
              <a:gd name="connsiteY6" fmla="*/ 70445 h 347531"/>
              <a:gd name="connsiteX0" fmla="*/ 10728 w 320914"/>
              <a:gd name="connsiteY0" fmla="*/ 70445 h 347531"/>
              <a:gd name="connsiteX1" fmla="*/ 265800 w 320914"/>
              <a:gd name="connsiteY1" fmla="*/ 0 h 347531"/>
              <a:gd name="connsiteX2" fmla="*/ 320914 w 320914"/>
              <a:gd name="connsiteY2" fmla="*/ 111407 h 347531"/>
              <a:gd name="connsiteX3" fmla="*/ 269379 w 320914"/>
              <a:gd name="connsiteY3" fmla="*/ 233658 h 347531"/>
              <a:gd name="connsiteX4" fmla="*/ 106791 w 320914"/>
              <a:gd name="connsiteY4" fmla="*/ 343587 h 347531"/>
              <a:gd name="connsiteX5" fmla="*/ 12443 w 320914"/>
              <a:gd name="connsiteY5" fmla="*/ 344060 h 347531"/>
              <a:gd name="connsiteX6" fmla="*/ 10728 w 320914"/>
              <a:gd name="connsiteY6" fmla="*/ 70445 h 347531"/>
              <a:gd name="connsiteX0" fmla="*/ 60859 w 371045"/>
              <a:gd name="connsiteY0" fmla="*/ 70445 h 347531"/>
              <a:gd name="connsiteX1" fmla="*/ 315931 w 371045"/>
              <a:gd name="connsiteY1" fmla="*/ 0 h 347531"/>
              <a:gd name="connsiteX2" fmla="*/ 371045 w 371045"/>
              <a:gd name="connsiteY2" fmla="*/ 111407 h 347531"/>
              <a:gd name="connsiteX3" fmla="*/ 319510 w 371045"/>
              <a:gd name="connsiteY3" fmla="*/ 233658 h 347531"/>
              <a:gd name="connsiteX4" fmla="*/ 156922 w 371045"/>
              <a:gd name="connsiteY4" fmla="*/ 343587 h 347531"/>
              <a:gd name="connsiteX5" fmla="*/ 62574 w 371045"/>
              <a:gd name="connsiteY5" fmla="*/ 344060 h 347531"/>
              <a:gd name="connsiteX6" fmla="*/ 2 w 371045"/>
              <a:gd name="connsiteY6" fmla="*/ 197704 h 347531"/>
              <a:gd name="connsiteX7" fmla="*/ 60859 w 371045"/>
              <a:gd name="connsiteY7" fmla="*/ 70445 h 347531"/>
              <a:gd name="connsiteX0" fmla="*/ 60856 w 371042"/>
              <a:gd name="connsiteY0" fmla="*/ 70445 h 347531"/>
              <a:gd name="connsiteX1" fmla="*/ 315928 w 371042"/>
              <a:gd name="connsiteY1" fmla="*/ 0 h 347531"/>
              <a:gd name="connsiteX2" fmla="*/ 371042 w 371042"/>
              <a:gd name="connsiteY2" fmla="*/ 111407 h 347531"/>
              <a:gd name="connsiteX3" fmla="*/ 319507 w 371042"/>
              <a:gd name="connsiteY3" fmla="*/ 233658 h 347531"/>
              <a:gd name="connsiteX4" fmla="*/ 156919 w 371042"/>
              <a:gd name="connsiteY4" fmla="*/ 343587 h 347531"/>
              <a:gd name="connsiteX5" fmla="*/ 62571 w 371042"/>
              <a:gd name="connsiteY5" fmla="*/ 344060 h 347531"/>
              <a:gd name="connsiteX6" fmla="*/ -1 w 371042"/>
              <a:gd name="connsiteY6" fmla="*/ 197704 h 347531"/>
              <a:gd name="connsiteX7" fmla="*/ 60856 w 371042"/>
              <a:gd name="connsiteY7" fmla="*/ 70445 h 347531"/>
              <a:gd name="connsiteX0" fmla="*/ 60857 w 371043"/>
              <a:gd name="connsiteY0" fmla="*/ 70445 h 347531"/>
              <a:gd name="connsiteX1" fmla="*/ 315929 w 371043"/>
              <a:gd name="connsiteY1" fmla="*/ 0 h 347531"/>
              <a:gd name="connsiteX2" fmla="*/ 371043 w 371043"/>
              <a:gd name="connsiteY2" fmla="*/ 111407 h 347531"/>
              <a:gd name="connsiteX3" fmla="*/ 319508 w 371043"/>
              <a:gd name="connsiteY3" fmla="*/ 233658 h 347531"/>
              <a:gd name="connsiteX4" fmla="*/ 156920 w 371043"/>
              <a:gd name="connsiteY4" fmla="*/ 343587 h 347531"/>
              <a:gd name="connsiteX5" fmla="*/ 62572 w 371043"/>
              <a:gd name="connsiteY5" fmla="*/ 344060 h 347531"/>
              <a:gd name="connsiteX6" fmla="*/ 0 w 371043"/>
              <a:gd name="connsiteY6" fmla="*/ 197704 h 347531"/>
              <a:gd name="connsiteX7" fmla="*/ 60857 w 371043"/>
              <a:gd name="connsiteY7" fmla="*/ 70445 h 347531"/>
              <a:gd name="connsiteX0" fmla="*/ 60857 w 371043"/>
              <a:gd name="connsiteY0" fmla="*/ 70445 h 344348"/>
              <a:gd name="connsiteX1" fmla="*/ 315929 w 371043"/>
              <a:gd name="connsiteY1" fmla="*/ 0 h 344348"/>
              <a:gd name="connsiteX2" fmla="*/ 371043 w 371043"/>
              <a:gd name="connsiteY2" fmla="*/ 111407 h 344348"/>
              <a:gd name="connsiteX3" fmla="*/ 319508 w 371043"/>
              <a:gd name="connsiteY3" fmla="*/ 233658 h 344348"/>
              <a:gd name="connsiteX4" fmla="*/ 156920 w 371043"/>
              <a:gd name="connsiteY4" fmla="*/ 343587 h 344348"/>
              <a:gd name="connsiteX5" fmla="*/ 34371 w 371043"/>
              <a:gd name="connsiteY5" fmla="*/ 305440 h 344348"/>
              <a:gd name="connsiteX6" fmla="*/ 0 w 371043"/>
              <a:gd name="connsiteY6" fmla="*/ 197704 h 344348"/>
              <a:gd name="connsiteX7" fmla="*/ 60857 w 371043"/>
              <a:gd name="connsiteY7" fmla="*/ 70445 h 344348"/>
              <a:gd name="connsiteX0" fmla="*/ 60857 w 371043"/>
              <a:gd name="connsiteY0" fmla="*/ 70445 h 346534"/>
              <a:gd name="connsiteX1" fmla="*/ 315929 w 371043"/>
              <a:gd name="connsiteY1" fmla="*/ 0 h 346534"/>
              <a:gd name="connsiteX2" fmla="*/ 371043 w 371043"/>
              <a:gd name="connsiteY2" fmla="*/ 111407 h 346534"/>
              <a:gd name="connsiteX3" fmla="*/ 319508 w 371043"/>
              <a:gd name="connsiteY3" fmla="*/ 233658 h 346534"/>
              <a:gd name="connsiteX4" fmla="*/ 156920 w 371043"/>
              <a:gd name="connsiteY4" fmla="*/ 343587 h 346534"/>
              <a:gd name="connsiteX5" fmla="*/ 34371 w 371043"/>
              <a:gd name="connsiteY5" fmla="*/ 305440 h 346534"/>
              <a:gd name="connsiteX6" fmla="*/ 0 w 371043"/>
              <a:gd name="connsiteY6" fmla="*/ 197704 h 346534"/>
              <a:gd name="connsiteX7" fmla="*/ 60857 w 371043"/>
              <a:gd name="connsiteY7" fmla="*/ 70445 h 34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1043" h="346534">
                <a:moveTo>
                  <a:pt x="60857" y="70445"/>
                </a:moveTo>
                <a:lnTo>
                  <a:pt x="315929" y="0"/>
                </a:lnTo>
                <a:lnTo>
                  <a:pt x="371043" y="111407"/>
                </a:lnTo>
                <a:cubicBezTo>
                  <a:pt x="344772" y="179506"/>
                  <a:pt x="346504" y="176156"/>
                  <a:pt x="319508" y="233658"/>
                </a:cubicBezTo>
                <a:lnTo>
                  <a:pt x="156920" y="343587"/>
                </a:lnTo>
                <a:cubicBezTo>
                  <a:pt x="72769" y="350501"/>
                  <a:pt x="96934" y="348014"/>
                  <a:pt x="34371" y="305440"/>
                </a:cubicBezTo>
                <a:cubicBezTo>
                  <a:pt x="16020" y="291995"/>
                  <a:pt x="286" y="243306"/>
                  <a:pt x="0" y="197704"/>
                </a:cubicBezTo>
                <a:cubicBezTo>
                  <a:pt x="23189" y="142799"/>
                  <a:pt x="27595" y="144957"/>
                  <a:pt x="60857" y="70445"/>
                </a:cubicBezTo>
                <a:close/>
              </a:path>
            </a:pathLst>
          </a:cu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sp>
        <p:nvSpPr>
          <p:cNvPr id="44" name="object 102">
            <a:extLst>
              <a:ext uri="{FF2B5EF4-FFF2-40B4-BE49-F238E27FC236}">
                <a16:creationId xmlns:a16="http://schemas.microsoft.com/office/drawing/2014/main" xmlns="" id="{4CFD0DAA-5E0F-4412-A3E3-EB2D3741E63D}"/>
              </a:ext>
            </a:extLst>
          </p:cNvPr>
          <p:cNvSpPr/>
          <p:nvPr/>
        </p:nvSpPr>
        <p:spPr>
          <a:xfrm>
            <a:off x="1444459" y="2353626"/>
            <a:ext cx="76226" cy="875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586496">
              <a:defRPr/>
            </a:pPr>
            <a:endParaRPr sz="1155" b="1" kern="0" dirty="0">
              <a:solidFill>
                <a:prstClr val="black"/>
              </a:solidFill>
            </a:endParaRPr>
          </a:p>
        </p:txBody>
      </p:sp>
      <p:sp>
        <p:nvSpPr>
          <p:cNvPr id="45" name="Скругленный прямоугольник 323">
            <a:extLst>
              <a:ext uri="{FF2B5EF4-FFF2-40B4-BE49-F238E27FC236}">
                <a16:creationId xmlns:a16="http://schemas.microsoft.com/office/drawing/2014/main" xmlns="" id="{64D6F3A7-27A3-4ED0-812F-009BFA30C4C7}"/>
              </a:ext>
            </a:extLst>
          </p:cNvPr>
          <p:cNvSpPr/>
          <p:nvPr/>
        </p:nvSpPr>
        <p:spPr>
          <a:xfrm>
            <a:off x="683160" y="1508934"/>
            <a:ext cx="1069559" cy="315036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Б-р Яна Райниса, д. 43, корп. 2 (ГБОУ Школа № 2097  - Школа)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xmlns="" id="{46F39E46-EB95-41CA-816E-EFB96E1A8EFA}"/>
              </a:ext>
            </a:extLst>
          </p:cNvPr>
          <p:cNvCxnSpPr>
            <a:cxnSpLocks/>
            <a:stCxn id="45" idx="2"/>
            <a:endCxn id="43" idx="0"/>
          </p:cNvCxnSpPr>
          <p:nvPr/>
        </p:nvCxnSpPr>
        <p:spPr>
          <a:xfrm>
            <a:off x="1217940" y="1823970"/>
            <a:ext cx="263571" cy="460772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91">
            <a:extLst>
              <a:ext uri="{FF2B5EF4-FFF2-40B4-BE49-F238E27FC236}">
                <a16:creationId xmlns:a16="http://schemas.microsoft.com/office/drawing/2014/main" xmlns="" id="{57A0EF63-1C8B-45F0-9B9B-A66F5DF3FB52}"/>
              </a:ext>
            </a:extLst>
          </p:cNvPr>
          <p:cNvSpPr/>
          <p:nvPr/>
        </p:nvSpPr>
        <p:spPr>
          <a:xfrm rot="395560">
            <a:off x="4153580" y="3176542"/>
            <a:ext cx="119033" cy="116873"/>
          </a:xfrm>
          <a:prstGeom prst="rect">
            <a:avLst/>
          </a:pr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xmlns="" id="{220C9301-A240-49C8-BB58-22CA38B5EA81}"/>
              </a:ext>
            </a:extLst>
          </p:cNvPr>
          <p:cNvCxnSpPr>
            <a:cxnSpLocks/>
            <a:stCxn id="49" idx="0"/>
            <a:endCxn id="47" idx="2"/>
          </p:cNvCxnSpPr>
          <p:nvPr/>
        </p:nvCxnSpPr>
        <p:spPr>
          <a:xfrm flipV="1">
            <a:off x="3623304" y="3293029"/>
            <a:ext cx="583084" cy="40069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Скругленный прямоугольник 323">
            <a:extLst>
              <a:ext uri="{FF2B5EF4-FFF2-40B4-BE49-F238E27FC236}">
                <a16:creationId xmlns:a16="http://schemas.microsoft.com/office/drawing/2014/main" xmlns="" id="{A10B399A-E99D-4EBC-BC96-117BCBB72C20}"/>
              </a:ext>
            </a:extLst>
          </p:cNvPr>
          <p:cNvSpPr/>
          <p:nvPr/>
        </p:nvSpPr>
        <p:spPr>
          <a:xfrm>
            <a:off x="3236251" y="3693727"/>
            <a:ext cx="774106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Ул. Фабрициуса д.24 с.1</a:t>
            </a:r>
          </a:p>
        </p:txBody>
      </p:sp>
      <p:sp>
        <p:nvSpPr>
          <p:cNvPr id="50" name="Прямоугольник 91">
            <a:extLst>
              <a:ext uri="{FF2B5EF4-FFF2-40B4-BE49-F238E27FC236}">
                <a16:creationId xmlns:a16="http://schemas.microsoft.com/office/drawing/2014/main" xmlns="" id="{D2C9D600-44EA-44B1-B0FA-2BD5EFBDDBD8}"/>
              </a:ext>
            </a:extLst>
          </p:cNvPr>
          <p:cNvSpPr/>
          <p:nvPr/>
        </p:nvSpPr>
        <p:spPr>
          <a:xfrm rot="5694566">
            <a:off x="5211766" y="4267333"/>
            <a:ext cx="75758" cy="34289"/>
          </a:xfrm>
          <a:prstGeom prst="rect">
            <a:avLst/>
          </a:pr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xmlns="" id="{A6ACD1A7-6F07-4859-A7E0-36C05BBB67E9}"/>
              </a:ext>
            </a:extLst>
          </p:cNvPr>
          <p:cNvCxnSpPr>
            <a:cxnSpLocks/>
            <a:endCxn id="53" idx="2"/>
          </p:cNvCxnSpPr>
          <p:nvPr/>
        </p:nvCxnSpPr>
        <p:spPr>
          <a:xfrm flipV="1">
            <a:off x="5269969" y="3806893"/>
            <a:ext cx="334473" cy="43837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Скругленный прямоугольник 323">
            <a:extLst>
              <a:ext uri="{FF2B5EF4-FFF2-40B4-BE49-F238E27FC236}">
                <a16:creationId xmlns:a16="http://schemas.microsoft.com/office/drawing/2014/main" xmlns="" id="{EC3AC772-4A54-47C9-B0A3-DAE72AFC0ECC}"/>
              </a:ext>
            </a:extLst>
          </p:cNvPr>
          <p:cNvSpPr/>
          <p:nvPr/>
        </p:nvSpPr>
        <p:spPr>
          <a:xfrm>
            <a:off x="5229321" y="3588622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Реконструкция детской площадки по адресу: ул. Свободы вл.26</a:t>
            </a:r>
          </a:p>
        </p:txBody>
      </p:sp>
      <p:cxnSp>
        <p:nvCxnSpPr>
          <p:cNvPr id="57" name="Прямая соединительная линия 56">
            <a:extLst>
              <a:ext uri="{FF2B5EF4-FFF2-40B4-BE49-F238E27FC236}">
                <a16:creationId xmlns:a16="http://schemas.microsoft.com/office/drawing/2014/main" xmlns="" id="{27124197-9291-24E7-A544-6015A5FB8DA1}"/>
              </a:ext>
            </a:extLst>
          </p:cNvPr>
          <p:cNvCxnSpPr>
            <a:cxnSpLocks/>
            <a:stCxn id="10" idx="1"/>
            <a:endCxn id="6" idx="5"/>
          </p:cNvCxnSpPr>
          <p:nvPr/>
        </p:nvCxnSpPr>
        <p:spPr>
          <a:xfrm flipH="1">
            <a:off x="2458217" y="2202078"/>
            <a:ext cx="408206" cy="463779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1" y="0"/>
            <a:ext cx="9189056" cy="787179"/>
          </a:xfrm>
          <a:prstGeom prst="rect">
            <a:avLst/>
          </a:prstGeom>
        </p:spPr>
      </p:pic>
      <p:sp>
        <p:nvSpPr>
          <p:cNvPr id="63" name="Прямоугольник 62"/>
          <p:cNvSpPr/>
          <p:nvPr/>
        </p:nvSpPr>
        <p:spPr>
          <a:xfrm>
            <a:off x="489500" y="70408"/>
            <a:ext cx="7868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расположения дворовых территорий</a:t>
            </a:r>
            <a:r>
              <a:rPr lang="en-US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объектов образования и знаковых объектов планируемых к комплексному благоустройству в 2023г.</a:t>
            </a:r>
          </a:p>
        </p:txBody>
      </p:sp>
      <p:sp>
        <p:nvSpPr>
          <p:cNvPr id="52" name="Прямоугольник 91">
            <a:extLst>
              <a:ext uri="{FF2B5EF4-FFF2-40B4-BE49-F238E27FC236}">
                <a16:creationId xmlns:a16="http://schemas.microsoft.com/office/drawing/2014/main" xmlns="" id="{97C335D1-20AA-444F-B91A-509C6FB29334}"/>
              </a:ext>
            </a:extLst>
          </p:cNvPr>
          <p:cNvSpPr/>
          <p:nvPr/>
        </p:nvSpPr>
        <p:spPr>
          <a:xfrm rot="20852577">
            <a:off x="4252107" y="2920435"/>
            <a:ext cx="343769" cy="336143"/>
          </a:xfrm>
          <a:custGeom>
            <a:avLst/>
            <a:gdLst>
              <a:gd name="connsiteX0" fmla="*/ 0 w 302984"/>
              <a:gd name="connsiteY0" fmla="*/ 0 h 176907"/>
              <a:gd name="connsiteX1" fmla="*/ 302984 w 302984"/>
              <a:gd name="connsiteY1" fmla="*/ 0 h 176907"/>
              <a:gd name="connsiteX2" fmla="*/ 302984 w 302984"/>
              <a:gd name="connsiteY2" fmla="*/ 176907 h 176907"/>
              <a:gd name="connsiteX3" fmla="*/ 0 w 302984"/>
              <a:gd name="connsiteY3" fmla="*/ 176907 h 176907"/>
              <a:gd name="connsiteX4" fmla="*/ 0 w 302984"/>
              <a:gd name="connsiteY4" fmla="*/ 0 h 176907"/>
              <a:gd name="connsiteX0" fmla="*/ 0 w 302984"/>
              <a:gd name="connsiteY0" fmla="*/ 0 h 176907"/>
              <a:gd name="connsiteX1" fmla="*/ 302984 w 302984"/>
              <a:gd name="connsiteY1" fmla="*/ 0 h 176907"/>
              <a:gd name="connsiteX2" fmla="*/ 221790 w 302984"/>
              <a:gd name="connsiteY2" fmla="*/ 102882 h 176907"/>
              <a:gd name="connsiteX3" fmla="*/ 0 w 302984"/>
              <a:gd name="connsiteY3" fmla="*/ 176907 h 176907"/>
              <a:gd name="connsiteX4" fmla="*/ 0 w 302984"/>
              <a:gd name="connsiteY4" fmla="*/ 0 h 176907"/>
              <a:gd name="connsiteX0" fmla="*/ 0 w 302984"/>
              <a:gd name="connsiteY0" fmla="*/ 0 h 176907"/>
              <a:gd name="connsiteX1" fmla="*/ 302984 w 302984"/>
              <a:gd name="connsiteY1" fmla="*/ 0 h 176907"/>
              <a:gd name="connsiteX2" fmla="*/ 221790 w 302984"/>
              <a:gd name="connsiteY2" fmla="*/ 102882 h 176907"/>
              <a:gd name="connsiteX3" fmla="*/ 0 w 302984"/>
              <a:gd name="connsiteY3" fmla="*/ 176907 h 176907"/>
              <a:gd name="connsiteX4" fmla="*/ 0 w 302984"/>
              <a:gd name="connsiteY4" fmla="*/ 0 h 176907"/>
              <a:gd name="connsiteX0" fmla="*/ 0 w 302984"/>
              <a:gd name="connsiteY0" fmla="*/ 0 h 176907"/>
              <a:gd name="connsiteX1" fmla="*/ 302984 w 302984"/>
              <a:gd name="connsiteY1" fmla="*/ 0 h 176907"/>
              <a:gd name="connsiteX2" fmla="*/ 221790 w 302984"/>
              <a:gd name="connsiteY2" fmla="*/ 102882 h 176907"/>
              <a:gd name="connsiteX3" fmla="*/ 0 w 302984"/>
              <a:gd name="connsiteY3" fmla="*/ 176907 h 176907"/>
              <a:gd name="connsiteX4" fmla="*/ 0 w 302984"/>
              <a:gd name="connsiteY4" fmla="*/ 0 h 176907"/>
              <a:gd name="connsiteX0" fmla="*/ 0 w 302984"/>
              <a:gd name="connsiteY0" fmla="*/ 0 h 176907"/>
              <a:gd name="connsiteX1" fmla="*/ 302984 w 302984"/>
              <a:gd name="connsiteY1" fmla="*/ 0 h 176907"/>
              <a:gd name="connsiteX2" fmla="*/ 208352 w 302984"/>
              <a:gd name="connsiteY2" fmla="*/ 97473 h 176907"/>
              <a:gd name="connsiteX3" fmla="*/ 0 w 302984"/>
              <a:gd name="connsiteY3" fmla="*/ 176907 h 176907"/>
              <a:gd name="connsiteX4" fmla="*/ 0 w 302984"/>
              <a:gd name="connsiteY4" fmla="*/ 0 h 176907"/>
              <a:gd name="connsiteX0" fmla="*/ 0 w 302984"/>
              <a:gd name="connsiteY0" fmla="*/ 0 h 179095"/>
              <a:gd name="connsiteX1" fmla="*/ 302984 w 302984"/>
              <a:gd name="connsiteY1" fmla="*/ 0 h 179095"/>
              <a:gd name="connsiteX2" fmla="*/ 208352 w 302984"/>
              <a:gd name="connsiteY2" fmla="*/ 97473 h 179095"/>
              <a:gd name="connsiteX3" fmla="*/ 209293 w 302984"/>
              <a:gd name="connsiteY3" fmla="*/ 98761 h 179095"/>
              <a:gd name="connsiteX4" fmla="*/ 0 w 302984"/>
              <a:gd name="connsiteY4" fmla="*/ 176907 h 179095"/>
              <a:gd name="connsiteX5" fmla="*/ 0 w 302984"/>
              <a:gd name="connsiteY5" fmla="*/ 0 h 179095"/>
              <a:gd name="connsiteX0" fmla="*/ 0 w 302984"/>
              <a:gd name="connsiteY0" fmla="*/ 0 h 183380"/>
              <a:gd name="connsiteX1" fmla="*/ 302984 w 302984"/>
              <a:gd name="connsiteY1" fmla="*/ 0 h 183380"/>
              <a:gd name="connsiteX2" fmla="*/ 208352 w 302984"/>
              <a:gd name="connsiteY2" fmla="*/ 97473 h 183380"/>
              <a:gd name="connsiteX3" fmla="*/ 209293 w 302984"/>
              <a:gd name="connsiteY3" fmla="*/ 98761 h 183380"/>
              <a:gd name="connsiteX4" fmla="*/ 0 w 302984"/>
              <a:gd name="connsiteY4" fmla="*/ 176907 h 183380"/>
              <a:gd name="connsiteX5" fmla="*/ 0 w 302984"/>
              <a:gd name="connsiteY5" fmla="*/ 0 h 183380"/>
              <a:gd name="connsiteX0" fmla="*/ 0 w 302984"/>
              <a:gd name="connsiteY0" fmla="*/ 0 h 182395"/>
              <a:gd name="connsiteX1" fmla="*/ 302984 w 302984"/>
              <a:gd name="connsiteY1" fmla="*/ 0 h 182395"/>
              <a:gd name="connsiteX2" fmla="*/ 208352 w 302984"/>
              <a:gd name="connsiteY2" fmla="*/ 97473 h 182395"/>
              <a:gd name="connsiteX3" fmla="*/ 198695 w 302984"/>
              <a:gd name="connsiteY3" fmla="*/ 91542 h 182395"/>
              <a:gd name="connsiteX4" fmla="*/ 0 w 302984"/>
              <a:gd name="connsiteY4" fmla="*/ 176907 h 182395"/>
              <a:gd name="connsiteX5" fmla="*/ 0 w 302984"/>
              <a:gd name="connsiteY5" fmla="*/ 0 h 182395"/>
              <a:gd name="connsiteX0" fmla="*/ 0 w 302984"/>
              <a:gd name="connsiteY0" fmla="*/ 0 h 182066"/>
              <a:gd name="connsiteX1" fmla="*/ 302984 w 302984"/>
              <a:gd name="connsiteY1" fmla="*/ 0 h 182066"/>
              <a:gd name="connsiteX2" fmla="*/ 208352 w 302984"/>
              <a:gd name="connsiteY2" fmla="*/ 97473 h 182066"/>
              <a:gd name="connsiteX3" fmla="*/ 198695 w 302984"/>
              <a:gd name="connsiteY3" fmla="*/ 91542 h 182066"/>
              <a:gd name="connsiteX4" fmla="*/ 0 w 302984"/>
              <a:gd name="connsiteY4" fmla="*/ 176907 h 182066"/>
              <a:gd name="connsiteX5" fmla="*/ 0 w 302984"/>
              <a:gd name="connsiteY5" fmla="*/ 0 h 182066"/>
              <a:gd name="connsiteX0" fmla="*/ 0 w 302984"/>
              <a:gd name="connsiteY0" fmla="*/ 0 h 182066"/>
              <a:gd name="connsiteX1" fmla="*/ 302984 w 302984"/>
              <a:gd name="connsiteY1" fmla="*/ 0 h 182066"/>
              <a:gd name="connsiteX2" fmla="*/ 208352 w 302984"/>
              <a:gd name="connsiteY2" fmla="*/ 97473 h 182066"/>
              <a:gd name="connsiteX3" fmla="*/ 198695 w 302984"/>
              <a:gd name="connsiteY3" fmla="*/ 91542 h 182066"/>
              <a:gd name="connsiteX4" fmla="*/ 0 w 302984"/>
              <a:gd name="connsiteY4" fmla="*/ 176907 h 182066"/>
              <a:gd name="connsiteX5" fmla="*/ 0 w 302984"/>
              <a:gd name="connsiteY5" fmla="*/ 0 h 182066"/>
              <a:gd name="connsiteX0" fmla="*/ 0 w 302984"/>
              <a:gd name="connsiteY0" fmla="*/ 0 h 182066"/>
              <a:gd name="connsiteX1" fmla="*/ 302984 w 302984"/>
              <a:gd name="connsiteY1" fmla="*/ 0 h 182066"/>
              <a:gd name="connsiteX2" fmla="*/ 238932 w 302984"/>
              <a:gd name="connsiteY2" fmla="*/ 179827 h 182066"/>
              <a:gd name="connsiteX3" fmla="*/ 198695 w 302984"/>
              <a:gd name="connsiteY3" fmla="*/ 91542 h 182066"/>
              <a:gd name="connsiteX4" fmla="*/ 0 w 302984"/>
              <a:gd name="connsiteY4" fmla="*/ 176907 h 182066"/>
              <a:gd name="connsiteX5" fmla="*/ 0 w 302984"/>
              <a:gd name="connsiteY5" fmla="*/ 0 h 182066"/>
              <a:gd name="connsiteX0" fmla="*/ 0 w 302984"/>
              <a:gd name="connsiteY0" fmla="*/ 0 h 201238"/>
              <a:gd name="connsiteX1" fmla="*/ 302984 w 302984"/>
              <a:gd name="connsiteY1" fmla="*/ 0 h 201238"/>
              <a:gd name="connsiteX2" fmla="*/ 238932 w 302984"/>
              <a:gd name="connsiteY2" fmla="*/ 179827 h 201238"/>
              <a:gd name="connsiteX3" fmla="*/ 165712 w 302984"/>
              <a:gd name="connsiteY3" fmla="*/ 152538 h 201238"/>
              <a:gd name="connsiteX4" fmla="*/ 0 w 302984"/>
              <a:gd name="connsiteY4" fmla="*/ 176907 h 201238"/>
              <a:gd name="connsiteX5" fmla="*/ 0 w 302984"/>
              <a:gd name="connsiteY5" fmla="*/ 0 h 201238"/>
              <a:gd name="connsiteX0" fmla="*/ 0 w 302984"/>
              <a:gd name="connsiteY0" fmla="*/ 0 h 188960"/>
              <a:gd name="connsiteX1" fmla="*/ 302984 w 302984"/>
              <a:gd name="connsiteY1" fmla="*/ 0 h 188960"/>
              <a:gd name="connsiteX2" fmla="*/ 238932 w 302984"/>
              <a:gd name="connsiteY2" fmla="*/ 179827 h 188960"/>
              <a:gd name="connsiteX3" fmla="*/ 165712 w 302984"/>
              <a:gd name="connsiteY3" fmla="*/ 152538 h 188960"/>
              <a:gd name="connsiteX4" fmla="*/ 90305 w 302984"/>
              <a:gd name="connsiteY4" fmla="*/ 162706 h 188960"/>
              <a:gd name="connsiteX5" fmla="*/ 0 w 302984"/>
              <a:gd name="connsiteY5" fmla="*/ 176907 h 188960"/>
              <a:gd name="connsiteX6" fmla="*/ 0 w 302984"/>
              <a:gd name="connsiteY6" fmla="*/ 0 h 188960"/>
              <a:gd name="connsiteX0" fmla="*/ 0 w 302984"/>
              <a:gd name="connsiteY0" fmla="*/ 0 h 189361"/>
              <a:gd name="connsiteX1" fmla="*/ 302984 w 302984"/>
              <a:gd name="connsiteY1" fmla="*/ 0 h 189361"/>
              <a:gd name="connsiteX2" fmla="*/ 238932 w 302984"/>
              <a:gd name="connsiteY2" fmla="*/ 179827 h 189361"/>
              <a:gd name="connsiteX3" fmla="*/ 161359 w 302984"/>
              <a:gd name="connsiteY3" fmla="*/ 183279 h 189361"/>
              <a:gd name="connsiteX4" fmla="*/ 90305 w 302984"/>
              <a:gd name="connsiteY4" fmla="*/ 162706 h 189361"/>
              <a:gd name="connsiteX5" fmla="*/ 0 w 302984"/>
              <a:gd name="connsiteY5" fmla="*/ 176907 h 189361"/>
              <a:gd name="connsiteX6" fmla="*/ 0 w 302984"/>
              <a:gd name="connsiteY6" fmla="*/ 0 h 189361"/>
              <a:gd name="connsiteX0" fmla="*/ 0 w 302984"/>
              <a:gd name="connsiteY0" fmla="*/ 0 h 192146"/>
              <a:gd name="connsiteX1" fmla="*/ 302984 w 302984"/>
              <a:gd name="connsiteY1" fmla="*/ 0 h 192146"/>
              <a:gd name="connsiteX2" fmla="*/ 238932 w 302984"/>
              <a:gd name="connsiteY2" fmla="*/ 179827 h 192146"/>
              <a:gd name="connsiteX3" fmla="*/ 161359 w 302984"/>
              <a:gd name="connsiteY3" fmla="*/ 183279 h 192146"/>
              <a:gd name="connsiteX4" fmla="*/ 87223 w 302984"/>
              <a:gd name="connsiteY4" fmla="*/ 176657 h 192146"/>
              <a:gd name="connsiteX5" fmla="*/ 0 w 302984"/>
              <a:gd name="connsiteY5" fmla="*/ 176907 h 192146"/>
              <a:gd name="connsiteX6" fmla="*/ 0 w 302984"/>
              <a:gd name="connsiteY6" fmla="*/ 0 h 192146"/>
              <a:gd name="connsiteX0" fmla="*/ 0 w 302984"/>
              <a:gd name="connsiteY0" fmla="*/ 0 h 192146"/>
              <a:gd name="connsiteX1" fmla="*/ 302984 w 302984"/>
              <a:gd name="connsiteY1" fmla="*/ 0 h 192146"/>
              <a:gd name="connsiteX2" fmla="*/ 181747 w 302984"/>
              <a:gd name="connsiteY2" fmla="*/ 96474 h 192146"/>
              <a:gd name="connsiteX3" fmla="*/ 161359 w 302984"/>
              <a:gd name="connsiteY3" fmla="*/ 183279 h 192146"/>
              <a:gd name="connsiteX4" fmla="*/ 87223 w 302984"/>
              <a:gd name="connsiteY4" fmla="*/ 176657 h 192146"/>
              <a:gd name="connsiteX5" fmla="*/ 0 w 302984"/>
              <a:gd name="connsiteY5" fmla="*/ 176907 h 192146"/>
              <a:gd name="connsiteX6" fmla="*/ 0 w 302984"/>
              <a:gd name="connsiteY6" fmla="*/ 0 h 192146"/>
              <a:gd name="connsiteX0" fmla="*/ 0 w 302984"/>
              <a:gd name="connsiteY0" fmla="*/ 0 h 192146"/>
              <a:gd name="connsiteX1" fmla="*/ 302984 w 302984"/>
              <a:gd name="connsiteY1" fmla="*/ 0 h 192146"/>
              <a:gd name="connsiteX2" fmla="*/ 181747 w 302984"/>
              <a:gd name="connsiteY2" fmla="*/ 96474 h 192146"/>
              <a:gd name="connsiteX3" fmla="*/ 184312 w 302984"/>
              <a:gd name="connsiteY3" fmla="*/ 156647 h 192146"/>
              <a:gd name="connsiteX4" fmla="*/ 161359 w 302984"/>
              <a:gd name="connsiteY4" fmla="*/ 183279 h 192146"/>
              <a:gd name="connsiteX5" fmla="*/ 87223 w 302984"/>
              <a:gd name="connsiteY5" fmla="*/ 176657 h 192146"/>
              <a:gd name="connsiteX6" fmla="*/ 0 w 302984"/>
              <a:gd name="connsiteY6" fmla="*/ 176907 h 192146"/>
              <a:gd name="connsiteX7" fmla="*/ 0 w 302984"/>
              <a:gd name="connsiteY7" fmla="*/ 0 h 192146"/>
              <a:gd name="connsiteX0" fmla="*/ 0 w 318178"/>
              <a:gd name="connsiteY0" fmla="*/ 0 h 192146"/>
              <a:gd name="connsiteX1" fmla="*/ 302984 w 318178"/>
              <a:gd name="connsiteY1" fmla="*/ 0 h 192146"/>
              <a:gd name="connsiteX2" fmla="*/ 263475 w 318178"/>
              <a:gd name="connsiteY2" fmla="*/ 52202 h 192146"/>
              <a:gd name="connsiteX3" fmla="*/ 181747 w 318178"/>
              <a:gd name="connsiteY3" fmla="*/ 96474 h 192146"/>
              <a:gd name="connsiteX4" fmla="*/ 184312 w 318178"/>
              <a:gd name="connsiteY4" fmla="*/ 156647 h 192146"/>
              <a:gd name="connsiteX5" fmla="*/ 161359 w 318178"/>
              <a:gd name="connsiteY5" fmla="*/ 183279 h 192146"/>
              <a:gd name="connsiteX6" fmla="*/ 87223 w 318178"/>
              <a:gd name="connsiteY6" fmla="*/ 176657 h 192146"/>
              <a:gd name="connsiteX7" fmla="*/ 0 w 318178"/>
              <a:gd name="connsiteY7" fmla="*/ 176907 h 192146"/>
              <a:gd name="connsiteX8" fmla="*/ 0 w 318178"/>
              <a:gd name="connsiteY8" fmla="*/ 0 h 192146"/>
              <a:gd name="connsiteX0" fmla="*/ 0 w 317334"/>
              <a:gd name="connsiteY0" fmla="*/ 0 h 192146"/>
              <a:gd name="connsiteX1" fmla="*/ 302984 w 317334"/>
              <a:gd name="connsiteY1" fmla="*/ 0 h 192146"/>
              <a:gd name="connsiteX2" fmla="*/ 263475 w 317334"/>
              <a:gd name="connsiteY2" fmla="*/ 52202 h 192146"/>
              <a:gd name="connsiteX3" fmla="*/ 181747 w 317334"/>
              <a:gd name="connsiteY3" fmla="*/ 96474 h 192146"/>
              <a:gd name="connsiteX4" fmla="*/ 184312 w 317334"/>
              <a:gd name="connsiteY4" fmla="*/ 156647 h 192146"/>
              <a:gd name="connsiteX5" fmla="*/ 161359 w 317334"/>
              <a:gd name="connsiteY5" fmla="*/ 183279 h 192146"/>
              <a:gd name="connsiteX6" fmla="*/ 87223 w 317334"/>
              <a:gd name="connsiteY6" fmla="*/ 176657 h 192146"/>
              <a:gd name="connsiteX7" fmla="*/ 0 w 317334"/>
              <a:gd name="connsiteY7" fmla="*/ 176907 h 192146"/>
              <a:gd name="connsiteX8" fmla="*/ 0 w 317334"/>
              <a:gd name="connsiteY8" fmla="*/ 0 h 192146"/>
              <a:gd name="connsiteX0" fmla="*/ 0 w 317334"/>
              <a:gd name="connsiteY0" fmla="*/ 0 h 192146"/>
              <a:gd name="connsiteX1" fmla="*/ 302984 w 317334"/>
              <a:gd name="connsiteY1" fmla="*/ 0 h 192146"/>
              <a:gd name="connsiteX2" fmla="*/ 263475 w 317334"/>
              <a:gd name="connsiteY2" fmla="*/ 52202 h 192146"/>
              <a:gd name="connsiteX3" fmla="*/ 181747 w 317334"/>
              <a:gd name="connsiteY3" fmla="*/ 96474 h 192146"/>
              <a:gd name="connsiteX4" fmla="*/ 184312 w 317334"/>
              <a:gd name="connsiteY4" fmla="*/ 156647 h 192146"/>
              <a:gd name="connsiteX5" fmla="*/ 161359 w 317334"/>
              <a:gd name="connsiteY5" fmla="*/ 183279 h 192146"/>
              <a:gd name="connsiteX6" fmla="*/ 87223 w 317334"/>
              <a:gd name="connsiteY6" fmla="*/ 176657 h 192146"/>
              <a:gd name="connsiteX7" fmla="*/ 0 w 317334"/>
              <a:gd name="connsiteY7" fmla="*/ 176907 h 192146"/>
              <a:gd name="connsiteX8" fmla="*/ 0 w 317334"/>
              <a:gd name="connsiteY8" fmla="*/ 0 h 192146"/>
              <a:gd name="connsiteX0" fmla="*/ 0 w 319388"/>
              <a:gd name="connsiteY0" fmla="*/ 0 h 192146"/>
              <a:gd name="connsiteX1" fmla="*/ 302984 w 319388"/>
              <a:gd name="connsiteY1" fmla="*/ 0 h 192146"/>
              <a:gd name="connsiteX2" fmla="*/ 276455 w 319388"/>
              <a:gd name="connsiteY2" fmla="*/ 103842 h 192146"/>
              <a:gd name="connsiteX3" fmla="*/ 181747 w 319388"/>
              <a:gd name="connsiteY3" fmla="*/ 96474 h 192146"/>
              <a:gd name="connsiteX4" fmla="*/ 184312 w 319388"/>
              <a:gd name="connsiteY4" fmla="*/ 156647 h 192146"/>
              <a:gd name="connsiteX5" fmla="*/ 161359 w 319388"/>
              <a:gd name="connsiteY5" fmla="*/ 183279 h 192146"/>
              <a:gd name="connsiteX6" fmla="*/ 87223 w 319388"/>
              <a:gd name="connsiteY6" fmla="*/ 176657 h 192146"/>
              <a:gd name="connsiteX7" fmla="*/ 0 w 319388"/>
              <a:gd name="connsiteY7" fmla="*/ 176907 h 192146"/>
              <a:gd name="connsiteX8" fmla="*/ 0 w 319388"/>
              <a:gd name="connsiteY8" fmla="*/ 0 h 192146"/>
              <a:gd name="connsiteX0" fmla="*/ 0 w 319388"/>
              <a:gd name="connsiteY0" fmla="*/ 0 h 192146"/>
              <a:gd name="connsiteX1" fmla="*/ 302984 w 319388"/>
              <a:gd name="connsiteY1" fmla="*/ 0 h 192146"/>
              <a:gd name="connsiteX2" fmla="*/ 276455 w 319388"/>
              <a:gd name="connsiteY2" fmla="*/ 103842 h 192146"/>
              <a:gd name="connsiteX3" fmla="*/ 181747 w 319388"/>
              <a:gd name="connsiteY3" fmla="*/ 96474 h 192146"/>
              <a:gd name="connsiteX4" fmla="*/ 184312 w 319388"/>
              <a:gd name="connsiteY4" fmla="*/ 156647 h 192146"/>
              <a:gd name="connsiteX5" fmla="*/ 161359 w 319388"/>
              <a:gd name="connsiteY5" fmla="*/ 183279 h 192146"/>
              <a:gd name="connsiteX6" fmla="*/ 87223 w 319388"/>
              <a:gd name="connsiteY6" fmla="*/ 176657 h 192146"/>
              <a:gd name="connsiteX7" fmla="*/ 0 w 319388"/>
              <a:gd name="connsiteY7" fmla="*/ 176907 h 192146"/>
              <a:gd name="connsiteX8" fmla="*/ 0 w 319388"/>
              <a:gd name="connsiteY8" fmla="*/ 0 h 192146"/>
              <a:gd name="connsiteX0" fmla="*/ 0 w 316714"/>
              <a:gd name="connsiteY0" fmla="*/ 0 h 192146"/>
              <a:gd name="connsiteX1" fmla="*/ 302984 w 316714"/>
              <a:gd name="connsiteY1" fmla="*/ 0 h 192146"/>
              <a:gd name="connsiteX2" fmla="*/ 276455 w 316714"/>
              <a:gd name="connsiteY2" fmla="*/ 103842 h 192146"/>
              <a:gd name="connsiteX3" fmla="*/ 181747 w 316714"/>
              <a:gd name="connsiteY3" fmla="*/ 96474 h 192146"/>
              <a:gd name="connsiteX4" fmla="*/ 184312 w 316714"/>
              <a:gd name="connsiteY4" fmla="*/ 156647 h 192146"/>
              <a:gd name="connsiteX5" fmla="*/ 161359 w 316714"/>
              <a:gd name="connsiteY5" fmla="*/ 183279 h 192146"/>
              <a:gd name="connsiteX6" fmla="*/ 87223 w 316714"/>
              <a:gd name="connsiteY6" fmla="*/ 176657 h 192146"/>
              <a:gd name="connsiteX7" fmla="*/ 0 w 316714"/>
              <a:gd name="connsiteY7" fmla="*/ 176907 h 192146"/>
              <a:gd name="connsiteX8" fmla="*/ 0 w 316714"/>
              <a:gd name="connsiteY8" fmla="*/ 0 h 192146"/>
              <a:gd name="connsiteX0" fmla="*/ 52181 w 368895"/>
              <a:gd name="connsiteY0" fmla="*/ 0 h 187650"/>
              <a:gd name="connsiteX1" fmla="*/ 355165 w 368895"/>
              <a:gd name="connsiteY1" fmla="*/ 0 h 187650"/>
              <a:gd name="connsiteX2" fmla="*/ 328636 w 368895"/>
              <a:gd name="connsiteY2" fmla="*/ 103842 h 187650"/>
              <a:gd name="connsiteX3" fmla="*/ 233928 w 368895"/>
              <a:gd name="connsiteY3" fmla="*/ 96474 h 187650"/>
              <a:gd name="connsiteX4" fmla="*/ 236493 w 368895"/>
              <a:gd name="connsiteY4" fmla="*/ 156647 h 187650"/>
              <a:gd name="connsiteX5" fmla="*/ 213540 w 368895"/>
              <a:gd name="connsiteY5" fmla="*/ 183279 h 187650"/>
              <a:gd name="connsiteX6" fmla="*/ 139404 w 368895"/>
              <a:gd name="connsiteY6" fmla="*/ 176657 h 187650"/>
              <a:gd name="connsiteX7" fmla="*/ 0 w 368895"/>
              <a:gd name="connsiteY7" fmla="*/ 170258 h 187650"/>
              <a:gd name="connsiteX8" fmla="*/ 52181 w 368895"/>
              <a:gd name="connsiteY8" fmla="*/ 0 h 187650"/>
              <a:gd name="connsiteX0" fmla="*/ 52181 w 368895"/>
              <a:gd name="connsiteY0" fmla="*/ 0 h 183565"/>
              <a:gd name="connsiteX1" fmla="*/ 355165 w 368895"/>
              <a:gd name="connsiteY1" fmla="*/ 0 h 183565"/>
              <a:gd name="connsiteX2" fmla="*/ 328636 w 368895"/>
              <a:gd name="connsiteY2" fmla="*/ 103842 h 183565"/>
              <a:gd name="connsiteX3" fmla="*/ 233928 w 368895"/>
              <a:gd name="connsiteY3" fmla="*/ 96474 h 183565"/>
              <a:gd name="connsiteX4" fmla="*/ 236493 w 368895"/>
              <a:gd name="connsiteY4" fmla="*/ 156647 h 183565"/>
              <a:gd name="connsiteX5" fmla="*/ 213540 w 368895"/>
              <a:gd name="connsiteY5" fmla="*/ 183279 h 183565"/>
              <a:gd name="connsiteX6" fmla="*/ 139404 w 368895"/>
              <a:gd name="connsiteY6" fmla="*/ 176657 h 183565"/>
              <a:gd name="connsiteX7" fmla="*/ 0 w 368895"/>
              <a:gd name="connsiteY7" fmla="*/ 170258 h 183565"/>
              <a:gd name="connsiteX8" fmla="*/ 52181 w 368895"/>
              <a:gd name="connsiteY8" fmla="*/ 0 h 183565"/>
              <a:gd name="connsiteX0" fmla="*/ 51911 w 368895"/>
              <a:gd name="connsiteY0" fmla="*/ 0 h 193379"/>
              <a:gd name="connsiteX1" fmla="*/ 355165 w 368895"/>
              <a:gd name="connsiteY1" fmla="*/ 9814 h 193379"/>
              <a:gd name="connsiteX2" fmla="*/ 328636 w 368895"/>
              <a:gd name="connsiteY2" fmla="*/ 113656 h 193379"/>
              <a:gd name="connsiteX3" fmla="*/ 233928 w 368895"/>
              <a:gd name="connsiteY3" fmla="*/ 106288 h 193379"/>
              <a:gd name="connsiteX4" fmla="*/ 236493 w 368895"/>
              <a:gd name="connsiteY4" fmla="*/ 166461 h 193379"/>
              <a:gd name="connsiteX5" fmla="*/ 213540 w 368895"/>
              <a:gd name="connsiteY5" fmla="*/ 193093 h 193379"/>
              <a:gd name="connsiteX6" fmla="*/ 139404 w 368895"/>
              <a:gd name="connsiteY6" fmla="*/ 186471 h 193379"/>
              <a:gd name="connsiteX7" fmla="*/ 0 w 368895"/>
              <a:gd name="connsiteY7" fmla="*/ 180072 h 193379"/>
              <a:gd name="connsiteX8" fmla="*/ 51911 w 368895"/>
              <a:gd name="connsiteY8" fmla="*/ 0 h 193379"/>
              <a:gd name="connsiteX0" fmla="*/ 51911 w 368895"/>
              <a:gd name="connsiteY0" fmla="*/ 0 h 193379"/>
              <a:gd name="connsiteX1" fmla="*/ 355165 w 368895"/>
              <a:gd name="connsiteY1" fmla="*/ 9814 h 193379"/>
              <a:gd name="connsiteX2" fmla="*/ 328636 w 368895"/>
              <a:gd name="connsiteY2" fmla="*/ 113656 h 193379"/>
              <a:gd name="connsiteX3" fmla="*/ 233928 w 368895"/>
              <a:gd name="connsiteY3" fmla="*/ 106288 h 193379"/>
              <a:gd name="connsiteX4" fmla="*/ 236493 w 368895"/>
              <a:gd name="connsiteY4" fmla="*/ 166461 h 193379"/>
              <a:gd name="connsiteX5" fmla="*/ 213540 w 368895"/>
              <a:gd name="connsiteY5" fmla="*/ 193093 h 193379"/>
              <a:gd name="connsiteX6" fmla="*/ 139404 w 368895"/>
              <a:gd name="connsiteY6" fmla="*/ 186471 h 193379"/>
              <a:gd name="connsiteX7" fmla="*/ 0 w 368895"/>
              <a:gd name="connsiteY7" fmla="*/ 180072 h 193379"/>
              <a:gd name="connsiteX8" fmla="*/ 51911 w 368895"/>
              <a:gd name="connsiteY8" fmla="*/ 0 h 193379"/>
              <a:gd name="connsiteX0" fmla="*/ 51911 w 368895"/>
              <a:gd name="connsiteY0" fmla="*/ 7878 h 201257"/>
              <a:gd name="connsiteX1" fmla="*/ 355165 w 368895"/>
              <a:gd name="connsiteY1" fmla="*/ 17692 h 201257"/>
              <a:gd name="connsiteX2" fmla="*/ 328636 w 368895"/>
              <a:gd name="connsiteY2" fmla="*/ 121534 h 201257"/>
              <a:gd name="connsiteX3" fmla="*/ 233928 w 368895"/>
              <a:gd name="connsiteY3" fmla="*/ 114166 h 201257"/>
              <a:gd name="connsiteX4" fmla="*/ 236493 w 368895"/>
              <a:gd name="connsiteY4" fmla="*/ 174339 h 201257"/>
              <a:gd name="connsiteX5" fmla="*/ 213540 w 368895"/>
              <a:gd name="connsiteY5" fmla="*/ 200971 h 201257"/>
              <a:gd name="connsiteX6" fmla="*/ 139404 w 368895"/>
              <a:gd name="connsiteY6" fmla="*/ 194349 h 201257"/>
              <a:gd name="connsiteX7" fmla="*/ 0 w 368895"/>
              <a:gd name="connsiteY7" fmla="*/ 187950 h 201257"/>
              <a:gd name="connsiteX8" fmla="*/ 51911 w 368895"/>
              <a:gd name="connsiteY8" fmla="*/ 7878 h 201257"/>
              <a:gd name="connsiteX0" fmla="*/ 51911 w 368895"/>
              <a:gd name="connsiteY0" fmla="*/ 13164 h 206543"/>
              <a:gd name="connsiteX1" fmla="*/ 285103 w 368895"/>
              <a:gd name="connsiteY1" fmla="*/ 14780 h 206543"/>
              <a:gd name="connsiteX2" fmla="*/ 355165 w 368895"/>
              <a:gd name="connsiteY2" fmla="*/ 22978 h 206543"/>
              <a:gd name="connsiteX3" fmla="*/ 328636 w 368895"/>
              <a:gd name="connsiteY3" fmla="*/ 126820 h 206543"/>
              <a:gd name="connsiteX4" fmla="*/ 233928 w 368895"/>
              <a:gd name="connsiteY4" fmla="*/ 119452 h 206543"/>
              <a:gd name="connsiteX5" fmla="*/ 236493 w 368895"/>
              <a:gd name="connsiteY5" fmla="*/ 179625 h 206543"/>
              <a:gd name="connsiteX6" fmla="*/ 213540 w 368895"/>
              <a:gd name="connsiteY6" fmla="*/ 206257 h 206543"/>
              <a:gd name="connsiteX7" fmla="*/ 139404 w 368895"/>
              <a:gd name="connsiteY7" fmla="*/ 199635 h 206543"/>
              <a:gd name="connsiteX8" fmla="*/ 0 w 368895"/>
              <a:gd name="connsiteY8" fmla="*/ 193236 h 206543"/>
              <a:gd name="connsiteX9" fmla="*/ 51911 w 368895"/>
              <a:gd name="connsiteY9" fmla="*/ 13164 h 206543"/>
              <a:gd name="connsiteX0" fmla="*/ 51911 w 368895"/>
              <a:gd name="connsiteY0" fmla="*/ 147482 h 340861"/>
              <a:gd name="connsiteX1" fmla="*/ 327791 w 368895"/>
              <a:gd name="connsiteY1" fmla="*/ 16 h 340861"/>
              <a:gd name="connsiteX2" fmla="*/ 355165 w 368895"/>
              <a:gd name="connsiteY2" fmla="*/ 157296 h 340861"/>
              <a:gd name="connsiteX3" fmla="*/ 328636 w 368895"/>
              <a:gd name="connsiteY3" fmla="*/ 261138 h 340861"/>
              <a:gd name="connsiteX4" fmla="*/ 233928 w 368895"/>
              <a:gd name="connsiteY4" fmla="*/ 253770 h 340861"/>
              <a:gd name="connsiteX5" fmla="*/ 236493 w 368895"/>
              <a:gd name="connsiteY5" fmla="*/ 313943 h 340861"/>
              <a:gd name="connsiteX6" fmla="*/ 213540 w 368895"/>
              <a:gd name="connsiteY6" fmla="*/ 340575 h 340861"/>
              <a:gd name="connsiteX7" fmla="*/ 139404 w 368895"/>
              <a:gd name="connsiteY7" fmla="*/ 333953 h 340861"/>
              <a:gd name="connsiteX8" fmla="*/ 0 w 368895"/>
              <a:gd name="connsiteY8" fmla="*/ 327554 h 340861"/>
              <a:gd name="connsiteX9" fmla="*/ 51911 w 368895"/>
              <a:gd name="connsiteY9" fmla="*/ 147482 h 340861"/>
              <a:gd name="connsiteX0" fmla="*/ 51911 w 368895"/>
              <a:gd name="connsiteY0" fmla="*/ 149233 h 342612"/>
              <a:gd name="connsiteX1" fmla="*/ 265718 w 368895"/>
              <a:gd name="connsiteY1" fmla="*/ 139250 h 342612"/>
              <a:gd name="connsiteX2" fmla="*/ 327791 w 368895"/>
              <a:gd name="connsiteY2" fmla="*/ 1767 h 342612"/>
              <a:gd name="connsiteX3" fmla="*/ 355165 w 368895"/>
              <a:gd name="connsiteY3" fmla="*/ 159047 h 342612"/>
              <a:gd name="connsiteX4" fmla="*/ 328636 w 368895"/>
              <a:gd name="connsiteY4" fmla="*/ 262889 h 342612"/>
              <a:gd name="connsiteX5" fmla="*/ 233928 w 368895"/>
              <a:gd name="connsiteY5" fmla="*/ 255521 h 342612"/>
              <a:gd name="connsiteX6" fmla="*/ 236493 w 368895"/>
              <a:gd name="connsiteY6" fmla="*/ 315694 h 342612"/>
              <a:gd name="connsiteX7" fmla="*/ 213540 w 368895"/>
              <a:gd name="connsiteY7" fmla="*/ 342326 h 342612"/>
              <a:gd name="connsiteX8" fmla="*/ 139404 w 368895"/>
              <a:gd name="connsiteY8" fmla="*/ 335704 h 342612"/>
              <a:gd name="connsiteX9" fmla="*/ 0 w 368895"/>
              <a:gd name="connsiteY9" fmla="*/ 329305 h 342612"/>
              <a:gd name="connsiteX10" fmla="*/ 51911 w 368895"/>
              <a:gd name="connsiteY10" fmla="*/ 149233 h 342612"/>
              <a:gd name="connsiteX0" fmla="*/ 51911 w 368895"/>
              <a:gd name="connsiteY0" fmla="*/ 150775 h 344154"/>
              <a:gd name="connsiteX1" fmla="*/ 265718 w 368895"/>
              <a:gd name="connsiteY1" fmla="*/ 140792 h 344154"/>
              <a:gd name="connsiteX2" fmla="*/ 327791 w 368895"/>
              <a:gd name="connsiteY2" fmla="*/ 3309 h 344154"/>
              <a:gd name="connsiteX3" fmla="*/ 355165 w 368895"/>
              <a:gd name="connsiteY3" fmla="*/ 160589 h 344154"/>
              <a:gd name="connsiteX4" fmla="*/ 328636 w 368895"/>
              <a:gd name="connsiteY4" fmla="*/ 264431 h 344154"/>
              <a:gd name="connsiteX5" fmla="*/ 233928 w 368895"/>
              <a:gd name="connsiteY5" fmla="*/ 257063 h 344154"/>
              <a:gd name="connsiteX6" fmla="*/ 236493 w 368895"/>
              <a:gd name="connsiteY6" fmla="*/ 317236 h 344154"/>
              <a:gd name="connsiteX7" fmla="*/ 213540 w 368895"/>
              <a:gd name="connsiteY7" fmla="*/ 343868 h 344154"/>
              <a:gd name="connsiteX8" fmla="*/ 139404 w 368895"/>
              <a:gd name="connsiteY8" fmla="*/ 337246 h 344154"/>
              <a:gd name="connsiteX9" fmla="*/ 0 w 368895"/>
              <a:gd name="connsiteY9" fmla="*/ 330847 h 344154"/>
              <a:gd name="connsiteX10" fmla="*/ 51911 w 368895"/>
              <a:gd name="connsiteY10" fmla="*/ 150775 h 344154"/>
              <a:gd name="connsiteX0" fmla="*/ 51911 w 368895"/>
              <a:gd name="connsiteY0" fmla="*/ 151246 h 344625"/>
              <a:gd name="connsiteX1" fmla="*/ 241168 w 368895"/>
              <a:gd name="connsiteY1" fmla="*/ 130962 h 344625"/>
              <a:gd name="connsiteX2" fmla="*/ 327791 w 368895"/>
              <a:gd name="connsiteY2" fmla="*/ 3780 h 344625"/>
              <a:gd name="connsiteX3" fmla="*/ 355165 w 368895"/>
              <a:gd name="connsiteY3" fmla="*/ 161060 h 344625"/>
              <a:gd name="connsiteX4" fmla="*/ 328636 w 368895"/>
              <a:gd name="connsiteY4" fmla="*/ 264902 h 344625"/>
              <a:gd name="connsiteX5" fmla="*/ 233928 w 368895"/>
              <a:gd name="connsiteY5" fmla="*/ 257534 h 344625"/>
              <a:gd name="connsiteX6" fmla="*/ 236493 w 368895"/>
              <a:gd name="connsiteY6" fmla="*/ 317707 h 344625"/>
              <a:gd name="connsiteX7" fmla="*/ 213540 w 368895"/>
              <a:gd name="connsiteY7" fmla="*/ 344339 h 344625"/>
              <a:gd name="connsiteX8" fmla="*/ 139404 w 368895"/>
              <a:gd name="connsiteY8" fmla="*/ 337717 h 344625"/>
              <a:gd name="connsiteX9" fmla="*/ 0 w 368895"/>
              <a:gd name="connsiteY9" fmla="*/ 331318 h 344625"/>
              <a:gd name="connsiteX10" fmla="*/ 51911 w 368895"/>
              <a:gd name="connsiteY10" fmla="*/ 151246 h 344625"/>
              <a:gd name="connsiteX0" fmla="*/ 51911 w 368895"/>
              <a:gd name="connsiteY0" fmla="*/ 151124 h 344503"/>
              <a:gd name="connsiteX1" fmla="*/ 241168 w 368895"/>
              <a:gd name="connsiteY1" fmla="*/ 130840 h 344503"/>
              <a:gd name="connsiteX2" fmla="*/ 327791 w 368895"/>
              <a:gd name="connsiteY2" fmla="*/ 3658 h 344503"/>
              <a:gd name="connsiteX3" fmla="*/ 355165 w 368895"/>
              <a:gd name="connsiteY3" fmla="*/ 160938 h 344503"/>
              <a:gd name="connsiteX4" fmla="*/ 328636 w 368895"/>
              <a:gd name="connsiteY4" fmla="*/ 264780 h 344503"/>
              <a:gd name="connsiteX5" fmla="*/ 233928 w 368895"/>
              <a:gd name="connsiteY5" fmla="*/ 257412 h 344503"/>
              <a:gd name="connsiteX6" fmla="*/ 236493 w 368895"/>
              <a:gd name="connsiteY6" fmla="*/ 317585 h 344503"/>
              <a:gd name="connsiteX7" fmla="*/ 213540 w 368895"/>
              <a:gd name="connsiteY7" fmla="*/ 344217 h 344503"/>
              <a:gd name="connsiteX8" fmla="*/ 139404 w 368895"/>
              <a:gd name="connsiteY8" fmla="*/ 337595 h 344503"/>
              <a:gd name="connsiteX9" fmla="*/ 0 w 368895"/>
              <a:gd name="connsiteY9" fmla="*/ 331196 h 344503"/>
              <a:gd name="connsiteX10" fmla="*/ 51911 w 368895"/>
              <a:gd name="connsiteY10" fmla="*/ 151124 h 344503"/>
              <a:gd name="connsiteX0" fmla="*/ 51911 w 371542"/>
              <a:gd name="connsiteY0" fmla="*/ 151124 h 344503"/>
              <a:gd name="connsiteX1" fmla="*/ 241168 w 371542"/>
              <a:gd name="connsiteY1" fmla="*/ 130840 h 344503"/>
              <a:gd name="connsiteX2" fmla="*/ 327791 w 371542"/>
              <a:gd name="connsiteY2" fmla="*/ 3658 h 344503"/>
              <a:gd name="connsiteX3" fmla="*/ 355165 w 371542"/>
              <a:gd name="connsiteY3" fmla="*/ 160938 h 344503"/>
              <a:gd name="connsiteX4" fmla="*/ 345669 w 371542"/>
              <a:gd name="connsiteY4" fmla="*/ 253910 h 344503"/>
              <a:gd name="connsiteX5" fmla="*/ 233928 w 371542"/>
              <a:gd name="connsiteY5" fmla="*/ 257412 h 344503"/>
              <a:gd name="connsiteX6" fmla="*/ 236493 w 371542"/>
              <a:gd name="connsiteY6" fmla="*/ 317585 h 344503"/>
              <a:gd name="connsiteX7" fmla="*/ 213540 w 371542"/>
              <a:gd name="connsiteY7" fmla="*/ 344217 h 344503"/>
              <a:gd name="connsiteX8" fmla="*/ 139404 w 371542"/>
              <a:gd name="connsiteY8" fmla="*/ 337595 h 344503"/>
              <a:gd name="connsiteX9" fmla="*/ 0 w 371542"/>
              <a:gd name="connsiteY9" fmla="*/ 331196 h 344503"/>
              <a:gd name="connsiteX10" fmla="*/ 51911 w 371542"/>
              <a:gd name="connsiteY10" fmla="*/ 151124 h 344503"/>
              <a:gd name="connsiteX0" fmla="*/ 51911 w 371542"/>
              <a:gd name="connsiteY0" fmla="*/ 151124 h 358698"/>
              <a:gd name="connsiteX1" fmla="*/ 241168 w 371542"/>
              <a:gd name="connsiteY1" fmla="*/ 130840 h 358698"/>
              <a:gd name="connsiteX2" fmla="*/ 327791 w 371542"/>
              <a:gd name="connsiteY2" fmla="*/ 3658 h 358698"/>
              <a:gd name="connsiteX3" fmla="*/ 355165 w 371542"/>
              <a:gd name="connsiteY3" fmla="*/ 160938 h 358698"/>
              <a:gd name="connsiteX4" fmla="*/ 345669 w 371542"/>
              <a:gd name="connsiteY4" fmla="*/ 253910 h 358698"/>
              <a:gd name="connsiteX5" fmla="*/ 233928 w 371542"/>
              <a:gd name="connsiteY5" fmla="*/ 257412 h 358698"/>
              <a:gd name="connsiteX6" fmla="*/ 238089 w 371542"/>
              <a:gd name="connsiteY6" fmla="*/ 354517 h 358698"/>
              <a:gd name="connsiteX7" fmla="*/ 213540 w 371542"/>
              <a:gd name="connsiteY7" fmla="*/ 344217 h 358698"/>
              <a:gd name="connsiteX8" fmla="*/ 139404 w 371542"/>
              <a:gd name="connsiteY8" fmla="*/ 337595 h 358698"/>
              <a:gd name="connsiteX9" fmla="*/ 0 w 371542"/>
              <a:gd name="connsiteY9" fmla="*/ 331196 h 358698"/>
              <a:gd name="connsiteX10" fmla="*/ 51911 w 371542"/>
              <a:gd name="connsiteY10" fmla="*/ 151124 h 358698"/>
              <a:gd name="connsiteX0" fmla="*/ 51911 w 347517"/>
              <a:gd name="connsiteY0" fmla="*/ 151124 h 358698"/>
              <a:gd name="connsiteX1" fmla="*/ 241168 w 347517"/>
              <a:gd name="connsiteY1" fmla="*/ 130840 h 358698"/>
              <a:gd name="connsiteX2" fmla="*/ 327791 w 347517"/>
              <a:gd name="connsiteY2" fmla="*/ 3658 h 358698"/>
              <a:gd name="connsiteX3" fmla="*/ 320557 w 347517"/>
              <a:gd name="connsiteY3" fmla="*/ 163048 h 358698"/>
              <a:gd name="connsiteX4" fmla="*/ 345669 w 347517"/>
              <a:gd name="connsiteY4" fmla="*/ 253910 h 358698"/>
              <a:gd name="connsiteX5" fmla="*/ 233928 w 347517"/>
              <a:gd name="connsiteY5" fmla="*/ 257412 h 358698"/>
              <a:gd name="connsiteX6" fmla="*/ 238089 w 347517"/>
              <a:gd name="connsiteY6" fmla="*/ 354517 h 358698"/>
              <a:gd name="connsiteX7" fmla="*/ 213540 w 347517"/>
              <a:gd name="connsiteY7" fmla="*/ 344217 h 358698"/>
              <a:gd name="connsiteX8" fmla="*/ 139404 w 347517"/>
              <a:gd name="connsiteY8" fmla="*/ 337595 h 358698"/>
              <a:gd name="connsiteX9" fmla="*/ 0 w 347517"/>
              <a:gd name="connsiteY9" fmla="*/ 331196 h 358698"/>
              <a:gd name="connsiteX10" fmla="*/ 51911 w 347517"/>
              <a:gd name="connsiteY10" fmla="*/ 151124 h 358698"/>
              <a:gd name="connsiteX0" fmla="*/ 51911 w 350791"/>
              <a:gd name="connsiteY0" fmla="*/ 151124 h 358698"/>
              <a:gd name="connsiteX1" fmla="*/ 241168 w 350791"/>
              <a:gd name="connsiteY1" fmla="*/ 130840 h 358698"/>
              <a:gd name="connsiteX2" fmla="*/ 327791 w 350791"/>
              <a:gd name="connsiteY2" fmla="*/ 3658 h 358698"/>
              <a:gd name="connsiteX3" fmla="*/ 320557 w 350791"/>
              <a:gd name="connsiteY3" fmla="*/ 163048 h 358698"/>
              <a:gd name="connsiteX4" fmla="*/ 322633 w 350791"/>
              <a:gd name="connsiteY4" fmla="*/ 214681 h 358698"/>
              <a:gd name="connsiteX5" fmla="*/ 345669 w 350791"/>
              <a:gd name="connsiteY5" fmla="*/ 253910 h 358698"/>
              <a:gd name="connsiteX6" fmla="*/ 233928 w 350791"/>
              <a:gd name="connsiteY6" fmla="*/ 257412 h 358698"/>
              <a:gd name="connsiteX7" fmla="*/ 238089 w 350791"/>
              <a:gd name="connsiteY7" fmla="*/ 354517 h 358698"/>
              <a:gd name="connsiteX8" fmla="*/ 213540 w 350791"/>
              <a:gd name="connsiteY8" fmla="*/ 344217 h 358698"/>
              <a:gd name="connsiteX9" fmla="*/ 139404 w 350791"/>
              <a:gd name="connsiteY9" fmla="*/ 337595 h 358698"/>
              <a:gd name="connsiteX10" fmla="*/ 0 w 350791"/>
              <a:gd name="connsiteY10" fmla="*/ 331196 h 358698"/>
              <a:gd name="connsiteX11" fmla="*/ 51911 w 350791"/>
              <a:gd name="connsiteY11" fmla="*/ 151124 h 358698"/>
              <a:gd name="connsiteX0" fmla="*/ 51911 w 336641"/>
              <a:gd name="connsiteY0" fmla="*/ 151124 h 358698"/>
              <a:gd name="connsiteX1" fmla="*/ 241168 w 336641"/>
              <a:gd name="connsiteY1" fmla="*/ 130840 h 358698"/>
              <a:gd name="connsiteX2" fmla="*/ 327791 w 336641"/>
              <a:gd name="connsiteY2" fmla="*/ 3658 h 358698"/>
              <a:gd name="connsiteX3" fmla="*/ 320557 w 336641"/>
              <a:gd name="connsiteY3" fmla="*/ 163048 h 358698"/>
              <a:gd name="connsiteX4" fmla="*/ 322633 w 336641"/>
              <a:gd name="connsiteY4" fmla="*/ 214681 h 358698"/>
              <a:gd name="connsiteX5" fmla="*/ 305628 w 336641"/>
              <a:gd name="connsiteY5" fmla="*/ 247503 h 358698"/>
              <a:gd name="connsiteX6" fmla="*/ 233928 w 336641"/>
              <a:gd name="connsiteY6" fmla="*/ 257412 h 358698"/>
              <a:gd name="connsiteX7" fmla="*/ 238089 w 336641"/>
              <a:gd name="connsiteY7" fmla="*/ 354517 h 358698"/>
              <a:gd name="connsiteX8" fmla="*/ 213540 w 336641"/>
              <a:gd name="connsiteY8" fmla="*/ 344217 h 358698"/>
              <a:gd name="connsiteX9" fmla="*/ 139404 w 336641"/>
              <a:gd name="connsiteY9" fmla="*/ 337595 h 358698"/>
              <a:gd name="connsiteX10" fmla="*/ 0 w 336641"/>
              <a:gd name="connsiteY10" fmla="*/ 331196 h 358698"/>
              <a:gd name="connsiteX11" fmla="*/ 51911 w 336641"/>
              <a:gd name="connsiteY11" fmla="*/ 151124 h 358698"/>
              <a:gd name="connsiteX0" fmla="*/ 51911 w 336641"/>
              <a:gd name="connsiteY0" fmla="*/ 151124 h 358698"/>
              <a:gd name="connsiteX1" fmla="*/ 241168 w 336641"/>
              <a:gd name="connsiteY1" fmla="*/ 130840 h 358698"/>
              <a:gd name="connsiteX2" fmla="*/ 327791 w 336641"/>
              <a:gd name="connsiteY2" fmla="*/ 3658 h 358698"/>
              <a:gd name="connsiteX3" fmla="*/ 320557 w 336641"/>
              <a:gd name="connsiteY3" fmla="*/ 163048 h 358698"/>
              <a:gd name="connsiteX4" fmla="*/ 322633 w 336641"/>
              <a:gd name="connsiteY4" fmla="*/ 214681 h 358698"/>
              <a:gd name="connsiteX5" fmla="*/ 305628 w 336641"/>
              <a:gd name="connsiteY5" fmla="*/ 247503 h 358698"/>
              <a:gd name="connsiteX6" fmla="*/ 233928 w 336641"/>
              <a:gd name="connsiteY6" fmla="*/ 257412 h 358698"/>
              <a:gd name="connsiteX7" fmla="*/ 238089 w 336641"/>
              <a:gd name="connsiteY7" fmla="*/ 354517 h 358698"/>
              <a:gd name="connsiteX8" fmla="*/ 213540 w 336641"/>
              <a:gd name="connsiteY8" fmla="*/ 344217 h 358698"/>
              <a:gd name="connsiteX9" fmla="*/ 143026 w 336641"/>
              <a:gd name="connsiteY9" fmla="*/ 343272 h 358698"/>
              <a:gd name="connsiteX10" fmla="*/ 0 w 336641"/>
              <a:gd name="connsiteY10" fmla="*/ 331196 h 358698"/>
              <a:gd name="connsiteX11" fmla="*/ 51911 w 336641"/>
              <a:gd name="connsiteY11" fmla="*/ 151124 h 358698"/>
              <a:gd name="connsiteX0" fmla="*/ 57075 w 341805"/>
              <a:gd name="connsiteY0" fmla="*/ 151124 h 358698"/>
              <a:gd name="connsiteX1" fmla="*/ 246332 w 341805"/>
              <a:gd name="connsiteY1" fmla="*/ 130840 h 358698"/>
              <a:gd name="connsiteX2" fmla="*/ 332955 w 341805"/>
              <a:gd name="connsiteY2" fmla="*/ 3658 h 358698"/>
              <a:gd name="connsiteX3" fmla="*/ 325721 w 341805"/>
              <a:gd name="connsiteY3" fmla="*/ 163048 h 358698"/>
              <a:gd name="connsiteX4" fmla="*/ 327797 w 341805"/>
              <a:gd name="connsiteY4" fmla="*/ 214681 h 358698"/>
              <a:gd name="connsiteX5" fmla="*/ 310792 w 341805"/>
              <a:gd name="connsiteY5" fmla="*/ 247503 h 358698"/>
              <a:gd name="connsiteX6" fmla="*/ 239092 w 341805"/>
              <a:gd name="connsiteY6" fmla="*/ 257412 h 358698"/>
              <a:gd name="connsiteX7" fmla="*/ 243253 w 341805"/>
              <a:gd name="connsiteY7" fmla="*/ 354517 h 358698"/>
              <a:gd name="connsiteX8" fmla="*/ 218704 w 341805"/>
              <a:gd name="connsiteY8" fmla="*/ 344217 h 358698"/>
              <a:gd name="connsiteX9" fmla="*/ 148190 w 341805"/>
              <a:gd name="connsiteY9" fmla="*/ 343272 h 358698"/>
              <a:gd name="connsiteX10" fmla="*/ 0 w 341805"/>
              <a:gd name="connsiteY10" fmla="*/ 332495 h 358698"/>
              <a:gd name="connsiteX11" fmla="*/ 57075 w 341805"/>
              <a:gd name="connsiteY11" fmla="*/ 151124 h 358698"/>
              <a:gd name="connsiteX0" fmla="*/ 57075 w 341805"/>
              <a:gd name="connsiteY0" fmla="*/ 151124 h 358698"/>
              <a:gd name="connsiteX1" fmla="*/ 246332 w 341805"/>
              <a:gd name="connsiteY1" fmla="*/ 130840 h 358698"/>
              <a:gd name="connsiteX2" fmla="*/ 332955 w 341805"/>
              <a:gd name="connsiteY2" fmla="*/ 3658 h 358698"/>
              <a:gd name="connsiteX3" fmla="*/ 325721 w 341805"/>
              <a:gd name="connsiteY3" fmla="*/ 163048 h 358698"/>
              <a:gd name="connsiteX4" fmla="*/ 327797 w 341805"/>
              <a:gd name="connsiteY4" fmla="*/ 214681 h 358698"/>
              <a:gd name="connsiteX5" fmla="*/ 310792 w 341805"/>
              <a:gd name="connsiteY5" fmla="*/ 247503 h 358698"/>
              <a:gd name="connsiteX6" fmla="*/ 239092 w 341805"/>
              <a:gd name="connsiteY6" fmla="*/ 257412 h 358698"/>
              <a:gd name="connsiteX7" fmla="*/ 243253 w 341805"/>
              <a:gd name="connsiteY7" fmla="*/ 354517 h 358698"/>
              <a:gd name="connsiteX8" fmla="*/ 218704 w 341805"/>
              <a:gd name="connsiteY8" fmla="*/ 344217 h 358698"/>
              <a:gd name="connsiteX9" fmla="*/ 148190 w 341805"/>
              <a:gd name="connsiteY9" fmla="*/ 343272 h 358698"/>
              <a:gd name="connsiteX10" fmla="*/ 0 w 341805"/>
              <a:gd name="connsiteY10" fmla="*/ 332495 h 358698"/>
              <a:gd name="connsiteX11" fmla="*/ 57075 w 341805"/>
              <a:gd name="connsiteY11" fmla="*/ 151124 h 358698"/>
              <a:gd name="connsiteX0" fmla="*/ 57075 w 341805"/>
              <a:gd name="connsiteY0" fmla="*/ 151124 h 358698"/>
              <a:gd name="connsiteX1" fmla="*/ 246332 w 341805"/>
              <a:gd name="connsiteY1" fmla="*/ 130840 h 358698"/>
              <a:gd name="connsiteX2" fmla="*/ 332955 w 341805"/>
              <a:gd name="connsiteY2" fmla="*/ 3658 h 358698"/>
              <a:gd name="connsiteX3" fmla="*/ 325721 w 341805"/>
              <a:gd name="connsiteY3" fmla="*/ 163048 h 358698"/>
              <a:gd name="connsiteX4" fmla="*/ 327797 w 341805"/>
              <a:gd name="connsiteY4" fmla="*/ 214681 h 358698"/>
              <a:gd name="connsiteX5" fmla="*/ 310792 w 341805"/>
              <a:gd name="connsiteY5" fmla="*/ 247503 h 358698"/>
              <a:gd name="connsiteX6" fmla="*/ 239092 w 341805"/>
              <a:gd name="connsiteY6" fmla="*/ 257412 h 358698"/>
              <a:gd name="connsiteX7" fmla="*/ 243253 w 341805"/>
              <a:gd name="connsiteY7" fmla="*/ 354517 h 358698"/>
              <a:gd name="connsiteX8" fmla="*/ 218704 w 341805"/>
              <a:gd name="connsiteY8" fmla="*/ 344217 h 358698"/>
              <a:gd name="connsiteX9" fmla="*/ 168063 w 341805"/>
              <a:gd name="connsiteY9" fmla="*/ 330591 h 358698"/>
              <a:gd name="connsiteX10" fmla="*/ 0 w 341805"/>
              <a:gd name="connsiteY10" fmla="*/ 332495 h 358698"/>
              <a:gd name="connsiteX11" fmla="*/ 57075 w 341805"/>
              <a:gd name="connsiteY11" fmla="*/ 151124 h 358698"/>
              <a:gd name="connsiteX0" fmla="*/ 57075 w 341805"/>
              <a:gd name="connsiteY0" fmla="*/ 151124 h 344409"/>
              <a:gd name="connsiteX1" fmla="*/ 246332 w 341805"/>
              <a:gd name="connsiteY1" fmla="*/ 130840 h 344409"/>
              <a:gd name="connsiteX2" fmla="*/ 332955 w 341805"/>
              <a:gd name="connsiteY2" fmla="*/ 3658 h 344409"/>
              <a:gd name="connsiteX3" fmla="*/ 325721 w 341805"/>
              <a:gd name="connsiteY3" fmla="*/ 163048 h 344409"/>
              <a:gd name="connsiteX4" fmla="*/ 327797 w 341805"/>
              <a:gd name="connsiteY4" fmla="*/ 214681 h 344409"/>
              <a:gd name="connsiteX5" fmla="*/ 310792 w 341805"/>
              <a:gd name="connsiteY5" fmla="*/ 247503 h 344409"/>
              <a:gd name="connsiteX6" fmla="*/ 239092 w 341805"/>
              <a:gd name="connsiteY6" fmla="*/ 257412 h 344409"/>
              <a:gd name="connsiteX7" fmla="*/ 229788 w 341805"/>
              <a:gd name="connsiteY7" fmla="*/ 327155 h 344409"/>
              <a:gd name="connsiteX8" fmla="*/ 218704 w 341805"/>
              <a:gd name="connsiteY8" fmla="*/ 344217 h 344409"/>
              <a:gd name="connsiteX9" fmla="*/ 168063 w 341805"/>
              <a:gd name="connsiteY9" fmla="*/ 330591 h 344409"/>
              <a:gd name="connsiteX10" fmla="*/ 0 w 341805"/>
              <a:gd name="connsiteY10" fmla="*/ 332495 h 344409"/>
              <a:gd name="connsiteX11" fmla="*/ 57075 w 341805"/>
              <a:gd name="connsiteY11" fmla="*/ 151124 h 344409"/>
              <a:gd name="connsiteX0" fmla="*/ 57075 w 341805"/>
              <a:gd name="connsiteY0" fmla="*/ 151124 h 336143"/>
              <a:gd name="connsiteX1" fmla="*/ 246332 w 341805"/>
              <a:gd name="connsiteY1" fmla="*/ 130840 h 336143"/>
              <a:gd name="connsiteX2" fmla="*/ 332955 w 341805"/>
              <a:gd name="connsiteY2" fmla="*/ 3658 h 336143"/>
              <a:gd name="connsiteX3" fmla="*/ 325721 w 341805"/>
              <a:gd name="connsiteY3" fmla="*/ 163048 h 336143"/>
              <a:gd name="connsiteX4" fmla="*/ 327797 w 341805"/>
              <a:gd name="connsiteY4" fmla="*/ 214681 h 336143"/>
              <a:gd name="connsiteX5" fmla="*/ 310792 w 341805"/>
              <a:gd name="connsiteY5" fmla="*/ 247503 h 336143"/>
              <a:gd name="connsiteX6" fmla="*/ 239092 w 341805"/>
              <a:gd name="connsiteY6" fmla="*/ 257412 h 336143"/>
              <a:gd name="connsiteX7" fmla="*/ 229788 w 341805"/>
              <a:gd name="connsiteY7" fmla="*/ 327155 h 336143"/>
              <a:gd name="connsiteX8" fmla="*/ 211458 w 341805"/>
              <a:gd name="connsiteY8" fmla="*/ 332862 h 336143"/>
              <a:gd name="connsiteX9" fmla="*/ 168063 w 341805"/>
              <a:gd name="connsiteY9" fmla="*/ 330591 h 336143"/>
              <a:gd name="connsiteX10" fmla="*/ 0 w 341805"/>
              <a:gd name="connsiteY10" fmla="*/ 332495 h 336143"/>
              <a:gd name="connsiteX11" fmla="*/ 57075 w 341805"/>
              <a:gd name="connsiteY11" fmla="*/ 151124 h 336143"/>
              <a:gd name="connsiteX0" fmla="*/ 57075 w 343769"/>
              <a:gd name="connsiteY0" fmla="*/ 151124 h 336143"/>
              <a:gd name="connsiteX1" fmla="*/ 246332 w 343769"/>
              <a:gd name="connsiteY1" fmla="*/ 130840 h 336143"/>
              <a:gd name="connsiteX2" fmla="*/ 332955 w 343769"/>
              <a:gd name="connsiteY2" fmla="*/ 3658 h 336143"/>
              <a:gd name="connsiteX3" fmla="*/ 335022 w 343769"/>
              <a:gd name="connsiteY3" fmla="*/ 165103 h 336143"/>
              <a:gd name="connsiteX4" fmla="*/ 327797 w 343769"/>
              <a:gd name="connsiteY4" fmla="*/ 214681 h 336143"/>
              <a:gd name="connsiteX5" fmla="*/ 310792 w 343769"/>
              <a:gd name="connsiteY5" fmla="*/ 247503 h 336143"/>
              <a:gd name="connsiteX6" fmla="*/ 239092 w 343769"/>
              <a:gd name="connsiteY6" fmla="*/ 257412 h 336143"/>
              <a:gd name="connsiteX7" fmla="*/ 229788 w 343769"/>
              <a:gd name="connsiteY7" fmla="*/ 327155 h 336143"/>
              <a:gd name="connsiteX8" fmla="*/ 211458 w 343769"/>
              <a:gd name="connsiteY8" fmla="*/ 332862 h 336143"/>
              <a:gd name="connsiteX9" fmla="*/ 168063 w 343769"/>
              <a:gd name="connsiteY9" fmla="*/ 330591 h 336143"/>
              <a:gd name="connsiteX10" fmla="*/ 0 w 343769"/>
              <a:gd name="connsiteY10" fmla="*/ 332495 h 336143"/>
              <a:gd name="connsiteX11" fmla="*/ 57075 w 343769"/>
              <a:gd name="connsiteY11" fmla="*/ 151124 h 336143"/>
              <a:gd name="connsiteX0" fmla="*/ 57075 w 343769"/>
              <a:gd name="connsiteY0" fmla="*/ 151124 h 336143"/>
              <a:gd name="connsiteX1" fmla="*/ 246332 w 343769"/>
              <a:gd name="connsiteY1" fmla="*/ 130840 h 336143"/>
              <a:gd name="connsiteX2" fmla="*/ 332955 w 343769"/>
              <a:gd name="connsiteY2" fmla="*/ 3658 h 336143"/>
              <a:gd name="connsiteX3" fmla="*/ 335022 w 343769"/>
              <a:gd name="connsiteY3" fmla="*/ 165103 h 336143"/>
              <a:gd name="connsiteX4" fmla="*/ 338396 w 343769"/>
              <a:gd name="connsiteY4" fmla="*/ 221900 h 336143"/>
              <a:gd name="connsiteX5" fmla="*/ 310792 w 343769"/>
              <a:gd name="connsiteY5" fmla="*/ 247503 h 336143"/>
              <a:gd name="connsiteX6" fmla="*/ 239092 w 343769"/>
              <a:gd name="connsiteY6" fmla="*/ 257412 h 336143"/>
              <a:gd name="connsiteX7" fmla="*/ 229788 w 343769"/>
              <a:gd name="connsiteY7" fmla="*/ 327155 h 336143"/>
              <a:gd name="connsiteX8" fmla="*/ 211458 w 343769"/>
              <a:gd name="connsiteY8" fmla="*/ 332862 h 336143"/>
              <a:gd name="connsiteX9" fmla="*/ 168063 w 343769"/>
              <a:gd name="connsiteY9" fmla="*/ 330591 h 336143"/>
              <a:gd name="connsiteX10" fmla="*/ 0 w 343769"/>
              <a:gd name="connsiteY10" fmla="*/ 332495 h 336143"/>
              <a:gd name="connsiteX11" fmla="*/ 57075 w 343769"/>
              <a:gd name="connsiteY11" fmla="*/ 151124 h 336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3769" h="336143">
                <a:moveTo>
                  <a:pt x="57075" y="151124"/>
                </a:moveTo>
                <a:cubicBezTo>
                  <a:pt x="91700" y="104308"/>
                  <a:pt x="200352" y="155418"/>
                  <a:pt x="246332" y="130840"/>
                </a:cubicBezTo>
                <a:cubicBezTo>
                  <a:pt x="258650" y="37860"/>
                  <a:pt x="308386" y="-14782"/>
                  <a:pt x="332955" y="3658"/>
                </a:cubicBezTo>
                <a:cubicBezTo>
                  <a:pt x="357524" y="22098"/>
                  <a:pt x="332137" y="130325"/>
                  <a:pt x="335022" y="165103"/>
                </a:cubicBezTo>
                <a:cubicBezTo>
                  <a:pt x="337907" y="199881"/>
                  <a:pt x="334211" y="206756"/>
                  <a:pt x="338396" y="221900"/>
                </a:cubicBezTo>
                <a:cubicBezTo>
                  <a:pt x="342581" y="237044"/>
                  <a:pt x="329321" y="239989"/>
                  <a:pt x="310792" y="247503"/>
                </a:cubicBezTo>
                <a:cubicBezTo>
                  <a:pt x="293669" y="249631"/>
                  <a:pt x="252286" y="240005"/>
                  <a:pt x="239092" y="257412"/>
                </a:cubicBezTo>
                <a:cubicBezTo>
                  <a:pt x="221724" y="283646"/>
                  <a:pt x="233186" y="312688"/>
                  <a:pt x="229788" y="327155"/>
                </a:cubicBezTo>
                <a:cubicBezTo>
                  <a:pt x="226390" y="341623"/>
                  <a:pt x="230050" y="329653"/>
                  <a:pt x="211458" y="332862"/>
                </a:cubicBezTo>
                <a:cubicBezTo>
                  <a:pt x="190008" y="335213"/>
                  <a:pt x="195682" y="326530"/>
                  <a:pt x="168063" y="330591"/>
                </a:cubicBezTo>
                <a:cubicBezTo>
                  <a:pt x="140444" y="334652"/>
                  <a:pt x="48301" y="339727"/>
                  <a:pt x="0" y="332495"/>
                </a:cubicBezTo>
                <a:lnTo>
                  <a:pt x="57075" y="151124"/>
                </a:lnTo>
                <a:close/>
              </a:path>
            </a:pathLst>
          </a:cu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xmlns="" id="{69B2B380-629F-453B-97BB-5C8A20F52594}"/>
              </a:ext>
            </a:extLst>
          </p:cNvPr>
          <p:cNvCxnSpPr>
            <a:cxnSpLocks/>
            <a:stCxn id="56" idx="0"/>
            <a:endCxn id="52" idx="8"/>
          </p:cNvCxnSpPr>
          <p:nvPr/>
        </p:nvCxnSpPr>
        <p:spPr>
          <a:xfrm flipH="1" flipV="1">
            <a:off x="4498180" y="3240881"/>
            <a:ext cx="129206" cy="448255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Скругленный прямоугольник 323">
            <a:extLst>
              <a:ext uri="{FF2B5EF4-FFF2-40B4-BE49-F238E27FC236}">
                <a16:creationId xmlns:a16="http://schemas.microsoft.com/office/drawing/2014/main" xmlns="" id="{BCE9B9AD-334F-4F65-8468-EC1AF59BDAD6}"/>
              </a:ext>
            </a:extLst>
          </p:cNvPr>
          <p:cNvSpPr/>
          <p:nvPr/>
        </p:nvSpPr>
        <p:spPr>
          <a:xfrm>
            <a:off x="4105844" y="3689136"/>
            <a:ext cx="1043083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Ул. Фабрициуса д.22 с.1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с.2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д.18 к.1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к.2 д.20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ул. </a:t>
            </a:r>
            <a:r>
              <a:rPr lang="ru-RU" sz="385" b="1" dirty="0" err="1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Шутрвальная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д.1</a:t>
            </a:r>
          </a:p>
        </p:txBody>
      </p:sp>
      <p:sp>
        <p:nvSpPr>
          <p:cNvPr id="58" name="Прямоугольник 91">
            <a:extLst>
              <a:ext uri="{FF2B5EF4-FFF2-40B4-BE49-F238E27FC236}">
                <a16:creationId xmlns:a16="http://schemas.microsoft.com/office/drawing/2014/main" xmlns="" id="{72E53057-ADD3-4F46-9460-C61452176794}"/>
              </a:ext>
            </a:extLst>
          </p:cNvPr>
          <p:cNvSpPr/>
          <p:nvPr/>
        </p:nvSpPr>
        <p:spPr>
          <a:xfrm rot="427280">
            <a:off x="4185617" y="2920743"/>
            <a:ext cx="139201" cy="101244"/>
          </a:xfrm>
          <a:prstGeom prst="rect">
            <a:avLst/>
          </a:pr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sp>
        <p:nvSpPr>
          <p:cNvPr id="59" name="Прямоугольник 91">
            <a:extLst>
              <a:ext uri="{FF2B5EF4-FFF2-40B4-BE49-F238E27FC236}">
                <a16:creationId xmlns:a16="http://schemas.microsoft.com/office/drawing/2014/main" xmlns="" id="{FBE2E06A-3CF0-4E0E-A720-A780D7DDD664}"/>
              </a:ext>
            </a:extLst>
          </p:cNvPr>
          <p:cNvSpPr/>
          <p:nvPr/>
        </p:nvSpPr>
        <p:spPr>
          <a:xfrm rot="434431">
            <a:off x="4172277" y="3022380"/>
            <a:ext cx="139201" cy="101244"/>
          </a:xfrm>
          <a:prstGeom prst="rect">
            <a:avLst/>
          </a:prstGeom>
          <a:solidFill>
            <a:srgbClr val="00B0F0">
              <a:alpha val="49020"/>
            </a:srgb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 dirty="0">
              <a:solidFill>
                <a:prstClr val="white"/>
              </a:solidFill>
            </a:endParaRP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xmlns="" id="{E5B71A70-7681-483B-AA6F-917D3A3E93B5}"/>
              </a:ext>
            </a:extLst>
          </p:cNvPr>
          <p:cNvCxnSpPr>
            <a:cxnSpLocks/>
            <a:stCxn id="58" idx="0"/>
            <a:endCxn id="65" idx="2"/>
          </p:cNvCxnSpPr>
          <p:nvPr/>
        </p:nvCxnSpPr>
        <p:spPr>
          <a:xfrm flipH="1" flipV="1">
            <a:off x="4202612" y="2555370"/>
            <a:ext cx="58882" cy="36576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xmlns="" id="{E9E62FE7-0D06-41A9-A890-DD54D2F78AFF}"/>
              </a:ext>
            </a:extLst>
          </p:cNvPr>
          <p:cNvCxnSpPr>
            <a:cxnSpLocks/>
            <a:stCxn id="59" idx="3"/>
            <a:endCxn id="64" idx="3"/>
          </p:cNvCxnSpPr>
          <p:nvPr/>
        </p:nvCxnSpPr>
        <p:spPr>
          <a:xfrm flipV="1">
            <a:off x="4310923" y="2522308"/>
            <a:ext cx="1089270" cy="559466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Скругленный прямоугольник 323">
            <a:extLst>
              <a:ext uri="{FF2B5EF4-FFF2-40B4-BE49-F238E27FC236}">
                <a16:creationId xmlns:a16="http://schemas.microsoft.com/office/drawing/2014/main" xmlns="" id="{1509CE44-3775-4AB4-B830-02D67D790C02}"/>
              </a:ext>
            </a:extLst>
          </p:cNvPr>
          <p:cNvSpPr/>
          <p:nvPr/>
        </p:nvSpPr>
        <p:spPr>
          <a:xfrm>
            <a:off x="4649951" y="2413172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Ул. Нелидовская д.9 к.2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д.13 к.2</a:t>
            </a:r>
          </a:p>
        </p:txBody>
      </p:sp>
      <p:sp>
        <p:nvSpPr>
          <p:cNvPr id="65" name="Скругленный прямоугольник 323">
            <a:extLst>
              <a:ext uri="{FF2B5EF4-FFF2-40B4-BE49-F238E27FC236}">
                <a16:creationId xmlns:a16="http://schemas.microsoft.com/office/drawing/2014/main" xmlns="" id="{EE276898-F1E3-48CE-9AA2-AAB0E49D07BF}"/>
              </a:ext>
            </a:extLst>
          </p:cNvPr>
          <p:cNvSpPr/>
          <p:nvPr/>
        </p:nvSpPr>
        <p:spPr>
          <a:xfrm>
            <a:off x="3827491" y="2337099"/>
            <a:ext cx="750242" cy="218271"/>
          </a:xfrm>
          <a:prstGeom prst="roundRect">
            <a:avLst/>
          </a:prstGeom>
          <a:gradFill flip="none" rotWithShape="1">
            <a:gsLst>
              <a:gs pos="0">
                <a:srgbClr val="40C1FF">
                  <a:tint val="66000"/>
                  <a:satMod val="160000"/>
                </a:srgbClr>
              </a:gs>
              <a:gs pos="50000">
                <a:srgbClr val="40C1FF">
                  <a:tint val="44500"/>
                  <a:satMod val="160000"/>
                </a:srgbClr>
              </a:gs>
              <a:gs pos="100000">
                <a:srgbClr val="40C1FF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12700">
            <a:solidFill>
              <a:srgbClr val="40C1FF">
                <a:alpha val="30000"/>
              </a:srgbClr>
            </a:solidFill>
            <a:miter lim="400000"/>
          </a:ln>
          <a:effectLst>
            <a:outerShdw blurRad="241300" dir="5400000" rotWithShape="0">
              <a:srgbClr val="000000">
                <a:alpha val="7856"/>
              </a:srgbClr>
            </a:outerShdw>
          </a:effectLst>
        </p:spPr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год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Дворовая территория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Ул. Нелидовская д.9 к.1</a:t>
            </a:r>
            <a:r>
              <a:rPr lang="en-US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,</a:t>
            </a: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д.13 к.1</a:t>
            </a:r>
          </a:p>
        </p:txBody>
      </p:sp>
      <p:sp>
        <p:nvSpPr>
          <p:cNvPr id="77" name="Шестиугольник 1">
            <a:extLst>
              <a:ext uri="{FF2B5EF4-FFF2-40B4-BE49-F238E27FC236}">
                <a16:creationId xmlns:a16="http://schemas.microsoft.com/office/drawing/2014/main" xmlns="" id="{B7FC4AB0-474F-407F-AA1C-647BD92F5178}"/>
              </a:ext>
            </a:extLst>
          </p:cNvPr>
          <p:cNvSpPr/>
          <p:nvPr/>
        </p:nvSpPr>
        <p:spPr>
          <a:xfrm>
            <a:off x="6611519" y="2216752"/>
            <a:ext cx="135893" cy="111694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233" h="114832">
                <a:moveTo>
                  <a:pt x="1250" y="0"/>
                </a:moveTo>
                <a:lnTo>
                  <a:pt x="955490" y="847"/>
                </a:lnTo>
                <a:cubicBezTo>
                  <a:pt x="955738" y="37076"/>
                  <a:pt x="955985" y="73304"/>
                  <a:pt x="956233" y="109533"/>
                </a:cubicBezTo>
                <a:lnTo>
                  <a:pt x="0" y="114832"/>
                </a:lnTo>
                <a:cubicBezTo>
                  <a:pt x="417" y="76555"/>
                  <a:pt x="833" y="38277"/>
                  <a:pt x="1250" y="0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79" name="Шестиугольник 1">
            <a:extLst>
              <a:ext uri="{FF2B5EF4-FFF2-40B4-BE49-F238E27FC236}">
                <a16:creationId xmlns:a16="http://schemas.microsoft.com/office/drawing/2014/main" xmlns="" id="{126AE641-2617-4DEC-A65D-B1F9D795A57A}"/>
              </a:ext>
            </a:extLst>
          </p:cNvPr>
          <p:cNvSpPr/>
          <p:nvPr/>
        </p:nvSpPr>
        <p:spPr>
          <a:xfrm>
            <a:off x="1134086" y="2408304"/>
            <a:ext cx="1239082" cy="1637557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  <a:gd name="connsiteX0" fmla="*/ 1250 w 6050072"/>
              <a:gd name="connsiteY0" fmla="*/ 0 h 1000662"/>
              <a:gd name="connsiteX1" fmla="*/ 955490 w 6050072"/>
              <a:gd name="connsiteY1" fmla="*/ 847 h 1000662"/>
              <a:gd name="connsiteX2" fmla="*/ 6050072 w 6050072"/>
              <a:gd name="connsiteY2" fmla="*/ 1000660 h 1000662"/>
              <a:gd name="connsiteX3" fmla="*/ 0 w 6050072"/>
              <a:gd name="connsiteY3" fmla="*/ 114832 h 1000662"/>
              <a:gd name="connsiteX4" fmla="*/ 1250 w 6050072"/>
              <a:gd name="connsiteY4" fmla="*/ 0 h 1000662"/>
              <a:gd name="connsiteX0" fmla="*/ 1250 w 6050072"/>
              <a:gd name="connsiteY0" fmla="*/ 239072 h 1239734"/>
              <a:gd name="connsiteX1" fmla="*/ 4708842 w 6050072"/>
              <a:gd name="connsiteY1" fmla="*/ 0 h 1239734"/>
              <a:gd name="connsiteX2" fmla="*/ 6050072 w 6050072"/>
              <a:gd name="connsiteY2" fmla="*/ 1239732 h 1239734"/>
              <a:gd name="connsiteX3" fmla="*/ 0 w 6050072"/>
              <a:gd name="connsiteY3" fmla="*/ 353904 h 1239734"/>
              <a:gd name="connsiteX4" fmla="*/ 1250 w 6050072"/>
              <a:gd name="connsiteY4" fmla="*/ 239072 h 1239734"/>
              <a:gd name="connsiteX0" fmla="*/ 1250 w 6407464"/>
              <a:gd name="connsiteY0" fmla="*/ 239072 h 1239872"/>
              <a:gd name="connsiteX1" fmla="*/ 4708842 w 6407464"/>
              <a:gd name="connsiteY1" fmla="*/ 0 h 1239872"/>
              <a:gd name="connsiteX2" fmla="*/ 5772089 w 6407464"/>
              <a:gd name="connsiteY2" fmla="*/ 475038 h 1239872"/>
              <a:gd name="connsiteX3" fmla="*/ 6050072 w 6407464"/>
              <a:gd name="connsiteY3" fmla="*/ 1239732 h 1239872"/>
              <a:gd name="connsiteX4" fmla="*/ 0 w 6407464"/>
              <a:gd name="connsiteY4" fmla="*/ 353904 h 1239872"/>
              <a:gd name="connsiteX5" fmla="*/ 1250 w 6407464"/>
              <a:gd name="connsiteY5" fmla="*/ 239072 h 1239872"/>
              <a:gd name="connsiteX0" fmla="*/ 1250 w 6766207"/>
              <a:gd name="connsiteY0" fmla="*/ 239072 h 1239842"/>
              <a:gd name="connsiteX1" fmla="*/ 4708842 w 6766207"/>
              <a:gd name="connsiteY1" fmla="*/ 0 h 1239842"/>
              <a:gd name="connsiteX2" fmla="*/ 5772089 w 6766207"/>
              <a:gd name="connsiteY2" fmla="*/ 475038 h 1239842"/>
              <a:gd name="connsiteX3" fmla="*/ 6050072 w 6766207"/>
              <a:gd name="connsiteY3" fmla="*/ 1239732 h 1239842"/>
              <a:gd name="connsiteX4" fmla="*/ 0 w 6766207"/>
              <a:gd name="connsiteY4" fmla="*/ 353904 h 1239842"/>
              <a:gd name="connsiteX5" fmla="*/ 1250 w 6766207"/>
              <a:gd name="connsiteY5" fmla="*/ 239072 h 1239842"/>
              <a:gd name="connsiteX0" fmla="*/ 1250 w 7170970"/>
              <a:gd name="connsiteY0" fmla="*/ 239072 h 1239834"/>
              <a:gd name="connsiteX1" fmla="*/ 4708842 w 7170970"/>
              <a:gd name="connsiteY1" fmla="*/ 0 h 1239834"/>
              <a:gd name="connsiteX2" fmla="*/ 6442331 w 7170970"/>
              <a:gd name="connsiteY2" fmla="*/ 416283 h 1239834"/>
              <a:gd name="connsiteX3" fmla="*/ 6050072 w 7170970"/>
              <a:gd name="connsiteY3" fmla="*/ 1239732 h 1239834"/>
              <a:gd name="connsiteX4" fmla="*/ 0 w 7170970"/>
              <a:gd name="connsiteY4" fmla="*/ 353904 h 1239834"/>
              <a:gd name="connsiteX5" fmla="*/ 1250 w 7170970"/>
              <a:gd name="connsiteY5" fmla="*/ 239072 h 1239834"/>
              <a:gd name="connsiteX0" fmla="*/ 1250 w 7170970"/>
              <a:gd name="connsiteY0" fmla="*/ 239072 h 1239834"/>
              <a:gd name="connsiteX1" fmla="*/ 4708842 w 7170970"/>
              <a:gd name="connsiteY1" fmla="*/ 0 h 1239834"/>
              <a:gd name="connsiteX2" fmla="*/ 6442331 w 7170970"/>
              <a:gd name="connsiteY2" fmla="*/ 416283 h 1239834"/>
              <a:gd name="connsiteX3" fmla="*/ 6050072 w 7170970"/>
              <a:gd name="connsiteY3" fmla="*/ 1239732 h 1239834"/>
              <a:gd name="connsiteX4" fmla="*/ 0 w 7170970"/>
              <a:gd name="connsiteY4" fmla="*/ 353904 h 1239834"/>
              <a:gd name="connsiteX5" fmla="*/ 1250 w 7170970"/>
              <a:gd name="connsiteY5" fmla="*/ 239072 h 1239834"/>
              <a:gd name="connsiteX0" fmla="*/ 1250 w 7097198"/>
              <a:gd name="connsiteY0" fmla="*/ 239072 h 1239850"/>
              <a:gd name="connsiteX1" fmla="*/ 4708842 w 7097198"/>
              <a:gd name="connsiteY1" fmla="*/ 0 h 1239850"/>
              <a:gd name="connsiteX2" fmla="*/ 6442331 w 7097198"/>
              <a:gd name="connsiteY2" fmla="*/ 416283 h 1239850"/>
              <a:gd name="connsiteX3" fmla="*/ 6050072 w 7097198"/>
              <a:gd name="connsiteY3" fmla="*/ 1239732 h 1239850"/>
              <a:gd name="connsiteX4" fmla="*/ 0 w 7097198"/>
              <a:gd name="connsiteY4" fmla="*/ 353904 h 1239850"/>
              <a:gd name="connsiteX5" fmla="*/ 1250 w 7097198"/>
              <a:gd name="connsiteY5" fmla="*/ 239072 h 1239850"/>
              <a:gd name="connsiteX0" fmla="*/ 1250 w 7120454"/>
              <a:gd name="connsiteY0" fmla="*/ 239072 h 1250012"/>
              <a:gd name="connsiteX1" fmla="*/ 4708842 w 7120454"/>
              <a:gd name="connsiteY1" fmla="*/ 0 h 1250012"/>
              <a:gd name="connsiteX2" fmla="*/ 6442331 w 7120454"/>
              <a:gd name="connsiteY2" fmla="*/ 416283 h 1250012"/>
              <a:gd name="connsiteX3" fmla="*/ 7112573 w 7120454"/>
              <a:gd name="connsiteY3" fmla="*/ 807988 h 1250012"/>
              <a:gd name="connsiteX4" fmla="*/ 6050072 w 7120454"/>
              <a:gd name="connsiteY4" fmla="*/ 1239732 h 1250012"/>
              <a:gd name="connsiteX5" fmla="*/ 0 w 7120454"/>
              <a:gd name="connsiteY5" fmla="*/ 353904 h 1250012"/>
              <a:gd name="connsiteX6" fmla="*/ 1250 w 7120454"/>
              <a:gd name="connsiteY6" fmla="*/ 239072 h 1250012"/>
              <a:gd name="connsiteX0" fmla="*/ 1250 w 7852661"/>
              <a:gd name="connsiteY0" fmla="*/ 239072 h 1250249"/>
              <a:gd name="connsiteX1" fmla="*/ 4708842 w 7852661"/>
              <a:gd name="connsiteY1" fmla="*/ 0 h 1250249"/>
              <a:gd name="connsiteX2" fmla="*/ 6442331 w 7852661"/>
              <a:gd name="connsiteY2" fmla="*/ 416283 h 1250249"/>
              <a:gd name="connsiteX3" fmla="*/ 7849839 w 7852661"/>
              <a:gd name="connsiteY3" fmla="*/ 817780 h 1250249"/>
              <a:gd name="connsiteX4" fmla="*/ 6050072 w 7852661"/>
              <a:gd name="connsiteY4" fmla="*/ 1239732 h 1250249"/>
              <a:gd name="connsiteX5" fmla="*/ 0 w 7852661"/>
              <a:gd name="connsiteY5" fmla="*/ 353904 h 1250249"/>
              <a:gd name="connsiteX6" fmla="*/ 1250 w 7852661"/>
              <a:gd name="connsiteY6" fmla="*/ 239072 h 1250249"/>
              <a:gd name="connsiteX0" fmla="*/ 1250 w 7872406"/>
              <a:gd name="connsiteY0" fmla="*/ 239072 h 1251141"/>
              <a:gd name="connsiteX1" fmla="*/ 4708842 w 7872406"/>
              <a:gd name="connsiteY1" fmla="*/ 0 h 1251141"/>
              <a:gd name="connsiteX2" fmla="*/ 6442331 w 7872406"/>
              <a:gd name="connsiteY2" fmla="*/ 416283 h 1251141"/>
              <a:gd name="connsiteX3" fmla="*/ 7849839 w 7872406"/>
              <a:gd name="connsiteY3" fmla="*/ 817780 h 1251141"/>
              <a:gd name="connsiteX4" fmla="*/ 6050072 w 7872406"/>
              <a:gd name="connsiteY4" fmla="*/ 1239732 h 1251141"/>
              <a:gd name="connsiteX5" fmla="*/ 0 w 7872406"/>
              <a:gd name="connsiteY5" fmla="*/ 353904 h 1251141"/>
              <a:gd name="connsiteX6" fmla="*/ 1250 w 7872406"/>
              <a:gd name="connsiteY6" fmla="*/ 239072 h 1251141"/>
              <a:gd name="connsiteX0" fmla="*/ 1250 w 7872406"/>
              <a:gd name="connsiteY0" fmla="*/ 239072 h 1251141"/>
              <a:gd name="connsiteX1" fmla="*/ 4708842 w 7872406"/>
              <a:gd name="connsiteY1" fmla="*/ 0 h 1251141"/>
              <a:gd name="connsiteX2" fmla="*/ 6810961 w 7872406"/>
              <a:gd name="connsiteY2" fmla="*/ 411388 h 1251141"/>
              <a:gd name="connsiteX3" fmla="*/ 7849839 w 7872406"/>
              <a:gd name="connsiteY3" fmla="*/ 817780 h 1251141"/>
              <a:gd name="connsiteX4" fmla="*/ 6050072 w 7872406"/>
              <a:gd name="connsiteY4" fmla="*/ 1239732 h 1251141"/>
              <a:gd name="connsiteX5" fmla="*/ 0 w 7872406"/>
              <a:gd name="connsiteY5" fmla="*/ 353904 h 1251141"/>
              <a:gd name="connsiteX6" fmla="*/ 1250 w 7872406"/>
              <a:gd name="connsiteY6" fmla="*/ 239072 h 1251141"/>
              <a:gd name="connsiteX0" fmla="*/ 1250 w 7872406"/>
              <a:gd name="connsiteY0" fmla="*/ 239072 h 1251141"/>
              <a:gd name="connsiteX1" fmla="*/ 4708842 w 7872406"/>
              <a:gd name="connsiteY1" fmla="*/ 0 h 1251141"/>
              <a:gd name="connsiteX2" fmla="*/ 6810961 w 7872406"/>
              <a:gd name="connsiteY2" fmla="*/ 411388 h 1251141"/>
              <a:gd name="connsiteX3" fmla="*/ 7849839 w 7872406"/>
              <a:gd name="connsiteY3" fmla="*/ 817780 h 1251141"/>
              <a:gd name="connsiteX4" fmla="*/ 6050072 w 7872406"/>
              <a:gd name="connsiteY4" fmla="*/ 1239732 h 1251141"/>
              <a:gd name="connsiteX5" fmla="*/ 0 w 7872406"/>
              <a:gd name="connsiteY5" fmla="*/ 353904 h 1251141"/>
              <a:gd name="connsiteX6" fmla="*/ 1250 w 7872406"/>
              <a:gd name="connsiteY6" fmla="*/ 239072 h 1251141"/>
              <a:gd name="connsiteX0" fmla="*/ 1250 w 7872406"/>
              <a:gd name="connsiteY0" fmla="*/ 224384 h 1236453"/>
              <a:gd name="connsiteX1" fmla="*/ 4507770 w 7872406"/>
              <a:gd name="connsiteY1" fmla="*/ 0 h 1236453"/>
              <a:gd name="connsiteX2" fmla="*/ 6810961 w 7872406"/>
              <a:gd name="connsiteY2" fmla="*/ 396700 h 1236453"/>
              <a:gd name="connsiteX3" fmla="*/ 7849839 w 7872406"/>
              <a:gd name="connsiteY3" fmla="*/ 803092 h 1236453"/>
              <a:gd name="connsiteX4" fmla="*/ 6050072 w 7872406"/>
              <a:gd name="connsiteY4" fmla="*/ 1225044 h 1236453"/>
              <a:gd name="connsiteX5" fmla="*/ 0 w 7872406"/>
              <a:gd name="connsiteY5" fmla="*/ 339216 h 1236453"/>
              <a:gd name="connsiteX6" fmla="*/ 1250 w 7872406"/>
              <a:gd name="connsiteY6" fmla="*/ 224384 h 1236453"/>
              <a:gd name="connsiteX0" fmla="*/ 1250 w 7872406"/>
              <a:gd name="connsiteY0" fmla="*/ 241674 h 1253743"/>
              <a:gd name="connsiteX1" fmla="*/ 4507770 w 7872406"/>
              <a:gd name="connsiteY1" fmla="*/ 17290 h 1253743"/>
              <a:gd name="connsiteX2" fmla="*/ 6810961 w 7872406"/>
              <a:gd name="connsiteY2" fmla="*/ 413990 h 1253743"/>
              <a:gd name="connsiteX3" fmla="*/ 7849839 w 7872406"/>
              <a:gd name="connsiteY3" fmla="*/ 820382 h 1253743"/>
              <a:gd name="connsiteX4" fmla="*/ 6050072 w 7872406"/>
              <a:gd name="connsiteY4" fmla="*/ 1242334 h 1253743"/>
              <a:gd name="connsiteX5" fmla="*/ 0 w 7872406"/>
              <a:gd name="connsiteY5" fmla="*/ 356506 h 1253743"/>
              <a:gd name="connsiteX6" fmla="*/ 1250 w 7872406"/>
              <a:gd name="connsiteY6" fmla="*/ 241674 h 1253743"/>
              <a:gd name="connsiteX0" fmla="*/ 1250 w 7872406"/>
              <a:gd name="connsiteY0" fmla="*/ 430612 h 1442681"/>
              <a:gd name="connsiteX1" fmla="*/ 4172649 w 7872406"/>
              <a:gd name="connsiteY1" fmla="*/ 10377 h 1442681"/>
              <a:gd name="connsiteX2" fmla="*/ 6810961 w 7872406"/>
              <a:gd name="connsiteY2" fmla="*/ 602928 h 1442681"/>
              <a:gd name="connsiteX3" fmla="*/ 7849839 w 7872406"/>
              <a:gd name="connsiteY3" fmla="*/ 1009320 h 1442681"/>
              <a:gd name="connsiteX4" fmla="*/ 6050072 w 7872406"/>
              <a:gd name="connsiteY4" fmla="*/ 1431272 h 1442681"/>
              <a:gd name="connsiteX5" fmla="*/ 0 w 7872406"/>
              <a:gd name="connsiteY5" fmla="*/ 545444 h 1442681"/>
              <a:gd name="connsiteX6" fmla="*/ 1250 w 7872406"/>
              <a:gd name="connsiteY6" fmla="*/ 430612 h 1442681"/>
              <a:gd name="connsiteX0" fmla="*/ 1250 w 7872406"/>
              <a:gd name="connsiteY0" fmla="*/ 455599 h 1467668"/>
              <a:gd name="connsiteX1" fmla="*/ 2554920 w 7872406"/>
              <a:gd name="connsiteY1" fmla="*/ 118698 h 1467668"/>
              <a:gd name="connsiteX2" fmla="*/ 4172649 w 7872406"/>
              <a:gd name="connsiteY2" fmla="*/ 35364 h 1467668"/>
              <a:gd name="connsiteX3" fmla="*/ 6810961 w 7872406"/>
              <a:gd name="connsiteY3" fmla="*/ 627915 h 1467668"/>
              <a:gd name="connsiteX4" fmla="*/ 7849839 w 7872406"/>
              <a:gd name="connsiteY4" fmla="*/ 1034307 h 1467668"/>
              <a:gd name="connsiteX5" fmla="*/ 6050072 w 7872406"/>
              <a:gd name="connsiteY5" fmla="*/ 1456259 h 1467668"/>
              <a:gd name="connsiteX6" fmla="*/ 0 w 7872406"/>
              <a:gd name="connsiteY6" fmla="*/ 570431 h 1467668"/>
              <a:gd name="connsiteX7" fmla="*/ 1250 w 7872406"/>
              <a:gd name="connsiteY7" fmla="*/ 455599 h 1467668"/>
              <a:gd name="connsiteX0" fmla="*/ 1250 w 7872406"/>
              <a:gd name="connsiteY0" fmla="*/ 453162 h 1465231"/>
              <a:gd name="connsiteX1" fmla="*/ 343122 w 7872406"/>
              <a:gd name="connsiteY1" fmla="*/ 209291 h 1465231"/>
              <a:gd name="connsiteX2" fmla="*/ 2554920 w 7872406"/>
              <a:gd name="connsiteY2" fmla="*/ 116261 h 1465231"/>
              <a:gd name="connsiteX3" fmla="*/ 4172649 w 7872406"/>
              <a:gd name="connsiteY3" fmla="*/ 32927 h 1465231"/>
              <a:gd name="connsiteX4" fmla="*/ 6810961 w 7872406"/>
              <a:gd name="connsiteY4" fmla="*/ 625478 h 1465231"/>
              <a:gd name="connsiteX5" fmla="*/ 7849839 w 7872406"/>
              <a:gd name="connsiteY5" fmla="*/ 1031870 h 1465231"/>
              <a:gd name="connsiteX6" fmla="*/ 6050072 w 7872406"/>
              <a:gd name="connsiteY6" fmla="*/ 1453822 h 1465231"/>
              <a:gd name="connsiteX7" fmla="*/ 0 w 7872406"/>
              <a:gd name="connsiteY7" fmla="*/ 567994 h 1465231"/>
              <a:gd name="connsiteX8" fmla="*/ 1250 w 7872406"/>
              <a:gd name="connsiteY8" fmla="*/ 453162 h 1465231"/>
              <a:gd name="connsiteX0" fmla="*/ 0 w 8809492"/>
              <a:gd name="connsiteY0" fmla="*/ 413992 h 1465231"/>
              <a:gd name="connsiteX1" fmla="*/ 1280208 w 8809492"/>
              <a:gd name="connsiteY1" fmla="*/ 209291 h 1465231"/>
              <a:gd name="connsiteX2" fmla="*/ 3492006 w 8809492"/>
              <a:gd name="connsiteY2" fmla="*/ 116261 h 1465231"/>
              <a:gd name="connsiteX3" fmla="*/ 5109735 w 8809492"/>
              <a:gd name="connsiteY3" fmla="*/ 32927 h 1465231"/>
              <a:gd name="connsiteX4" fmla="*/ 7748047 w 8809492"/>
              <a:gd name="connsiteY4" fmla="*/ 625478 h 1465231"/>
              <a:gd name="connsiteX5" fmla="*/ 8786925 w 8809492"/>
              <a:gd name="connsiteY5" fmla="*/ 1031870 h 1465231"/>
              <a:gd name="connsiteX6" fmla="*/ 6987158 w 8809492"/>
              <a:gd name="connsiteY6" fmla="*/ 1453822 h 1465231"/>
              <a:gd name="connsiteX7" fmla="*/ 937086 w 8809492"/>
              <a:gd name="connsiteY7" fmla="*/ 567994 h 1465231"/>
              <a:gd name="connsiteX8" fmla="*/ 0 w 8809492"/>
              <a:gd name="connsiteY8" fmla="*/ 413992 h 1465231"/>
              <a:gd name="connsiteX0" fmla="*/ 302865 w 9112357"/>
              <a:gd name="connsiteY0" fmla="*/ 413992 h 1465231"/>
              <a:gd name="connsiteX1" fmla="*/ 1583073 w 9112357"/>
              <a:gd name="connsiteY1" fmla="*/ 209291 h 1465231"/>
              <a:gd name="connsiteX2" fmla="*/ 3794871 w 9112357"/>
              <a:gd name="connsiteY2" fmla="*/ 116261 h 1465231"/>
              <a:gd name="connsiteX3" fmla="*/ 5412600 w 9112357"/>
              <a:gd name="connsiteY3" fmla="*/ 32927 h 1465231"/>
              <a:gd name="connsiteX4" fmla="*/ 8050912 w 9112357"/>
              <a:gd name="connsiteY4" fmla="*/ 625478 h 1465231"/>
              <a:gd name="connsiteX5" fmla="*/ 9089790 w 9112357"/>
              <a:gd name="connsiteY5" fmla="*/ 1031870 h 1465231"/>
              <a:gd name="connsiteX6" fmla="*/ 7290023 w 9112357"/>
              <a:gd name="connsiteY6" fmla="*/ 1453822 h 1465231"/>
              <a:gd name="connsiteX7" fmla="*/ 0 w 9112357"/>
              <a:gd name="connsiteY7" fmla="*/ 1101691 h 1465231"/>
              <a:gd name="connsiteX8" fmla="*/ 302865 w 9112357"/>
              <a:gd name="connsiteY8" fmla="*/ 413992 h 1465231"/>
              <a:gd name="connsiteX0" fmla="*/ 302865 w 9112357"/>
              <a:gd name="connsiteY0" fmla="*/ 413992 h 1607373"/>
              <a:gd name="connsiteX1" fmla="*/ 1583073 w 9112357"/>
              <a:gd name="connsiteY1" fmla="*/ 209291 h 1607373"/>
              <a:gd name="connsiteX2" fmla="*/ 3794871 w 9112357"/>
              <a:gd name="connsiteY2" fmla="*/ 116261 h 1607373"/>
              <a:gd name="connsiteX3" fmla="*/ 5412600 w 9112357"/>
              <a:gd name="connsiteY3" fmla="*/ 32927 h 1607373"/>
              <a:gd name="connsiteX4" fmla="*/ 8050912 w 9112357"/>
              <a:gd name="connsiteY4" fmla="*/ 625478 h 1607373"/>
              <a:gd name="connsiteX5" fmla="*/ 9089790 w 9112357"/>
              <a:gd name="connsiteY5" fmla="*/ 1031870 h 1607373"/>
              <a:gd name="connsiteX6" fmla="*/ 7290023 w 9112357"/>
              <a:gd name="connsiteY6" fmla="*/ 1453822 h 1607373"/>
              <a:gd name="connsiteX7" fmla="*/ 3124637 w 9112357"/>
              <a:gd name="connsiteY7" fmla="*/ 1594943 h 1607373"/>
              <a:gd name="connsiteX8" fmla="*/ 0 w 9112357"/>
              <a:gd name="connsiteY8" fmla="*/ 1101691 h 1607373"/>
              <a:gd name="connsiteX9" fmla="*/ 302865 w 9112357"/>
              <a:gd name="connsiteY9" fmla="*/ 413992 h 1607373"/>
              <a:gd name="connsiteX0" fmla="*/ 302865 w 9112357"/>
              <a:gd name="connsiteY0" fmla="*/ 413992 h 1612013"/>
              <a:gd name="connsiteX1" fmla="*/ 1583073 w 9112357"/>
              <a:gd name="connsiteY1" fmla="*/ 209291 h 1612013"/>
              <a:gd name="connsiteX2" fmla="*/ 3794871 w 9112357"/>
              <a:gd name="connsiteY2" fmla="*/ 116261 h 1612013"/>
              <a:gd name="connsiteX3" fmla="*/ 5412600 w 9112357"/>
              <a:gd name="connsiteY3" fmla="*/ 32927 h 1612013"/>
              <a:gd name="connsiteX4" fmla="*/ 8050912 w 9112357"/>
              <a:gd name="connsiteY4" fmla="*/ 625478 h 1612013"/>
              <a:gd name="connsiteX5" fmla="*/ 9089790 w 9112357"/>
              <a:gd name="connsiteY5" fmla="*/ 1031870 h 1612013"/>
              <a:gd name="connsiteX6" fmla="*/ 7290023 w 9112357"/>
              <a:gd name="connsiteY6" fmla="*/ 1453822 h 1612013"/>
              <a:gd name="connsiteX7" fmla="*/ 5973162 w 9112357"/>
              <a:gd name="connsiteY7" fmla="*/ 1408883 h 1612013"/>
              <a:gd name="connsiteX8" fmla="*/ 3124637 w 9112357"/>
              <a:gd name="connsiteY8" fmla="*/ 1594943 h 1612013"/>
              <a:gd name="connsiteX9" fmla="*/ 0 w 9112357"/>
              <a:gd name="connsiteY9" fmla="*/ 1101691 h 1612013"/>
              <a:gd name="connsiteX10" fmla="*/ 302865 w 9112357"/>
              <a:gd name="connsiteY10" fmla="*/ 413992 h 1612013"/>
              <a:gd name="connsiteX0" fmla="*/ 302865 w 9112357"/>
              <a:gd name="connsiteY0" fmla="*/ 413992 h 1610801"/>
              <a:gd name="connsiteX1" fmla="*/ 1583073 w 9112357"/>
              <a:gd name="connsiteY1" fmla="*/ 209291 h 1610801"/>
              <a:gd name="connsiteX2" fmla="*/ 3794871 w 9112357"/>
              <a:gd name="connsiteY2" fmla="*/ 116261 h 1610801"/>
              <a:gd name="connsiteX3" fmla="*/ 5412600 w 9112357"/>
              <a:gd name="connsiteY3" fmla="*/ 32927 h 1610801"/>
              <a:gd name="connsiteX4" fmla="*/ 8050912 w 9112357"/>
              <a:gd name="connsiteY4" fmla="*/ 625478 h 1610801"/>
              <a:gd name="connsiteX5" fmla="*/ 9089790 w 9112357"/>
              <a:gd name="connsiteY5" fmla="*/ 1031870 h 1610801"/>
              <a:gd name="connsiteX6" fmla="*/ 7290023 w 9112357"/>
              <a:gd name="connsiteY6" fmla="*/ 1453822 h 1610801"/>
              <a:gd name="connsiteX7" fmla="*/ 5973162 w 9112357"/>
              <a:gd name="connsiteY7" fmla="*/ 1408883 h 1610801"/>
              <a:gd name="connsiteX8" fmla="*/ 3124637 w 9112357"/>
              <a:gd name="connsiteY8" fmla="*/ 1594943 h 1610801"/>
              <a:gd name="connsiteX9" fmla="*/ 0 w 9112357"/>
              <a:gd name="connsiteY9" fmla="*/ 1101691 h 1610801"/>
              <a:gd name="connsiteX10" fmla="*/ 302865 w 9112357"/>
              <a:gd name="connsiteY10" fmla="*/ 413992 h 1610801"/>
              <a:gd name="connsiteX0" fmla="*/ 302865 w 9112357"/>
              <a:gd name="connsiteY0" fmla="*/ 413992 h 1610801"/>
              <a:gd name="connsiteX1" fmla="*/ 1583073 w 9112357"/>
              <a:gd name="connsiteY1" fmla="*/ 209291 h 1610801"/>
              <a:gd name="connsiteX2" fmla="*/ 3794871 w 9112357"/>
              <a:gd name="connsiteY2" fmla="*/ 116261 h 1610801"/>
              <a:gd name="connsiteX3" fmla="*/ 5412600 w 9112357"/>
              <a:gd name="connsiteY3" fmla="*/ 32927 h 1610801"/>
              <a:gd name="connsiteX4" fmla="*/ 8050912 w 9112357"/>
              <a:gd name="connsiteY4" fmla="*/ 625478 h 1610801"/>
              <a:gd name="connsiteX5" fmla="*/ 9089790 w 9112357"/>
              <a:gd name="connsiteY5" fmla="*/ 1031870 h 1610801"/>
              <a:gd name="connsiteX6" fmla="*/ 7290023 w 9112357"/>
              <a:gd name="connsiteY6" fmla="*/ 1453822 h 1610801"/>
              <a:gd name="connsiteX7" fmla="*/ 6777452 w 9112357"/>
              <a:gd name="connsiteY7" fmla="*/ 1418676 h 1610801"/>
              <a:gd name="connsiteX8" fmla="*/ 5973162 w 9112357"/>
              <a:gd name="connsiteY8" fmla="*/ 1408883 h 1610801"/>
              <a:gd name="connsiteX9" fmla="*/ 3124637 w 9112357"/>
              <a:gd name="connsiteY9" fmla="*/ 1594943 h 1610801"/>
              <a:gd name="connsiteX10" fmla="*/ 0 w 9112357"/>
              <a:gd name="connsiteY10" fmla="*/ 1101691 h 1610801"/>
              <a:gd name="connsiteX11" fmla="*/ 302865 w 9112357"/>
              <a:gd name="connsiteY11" fmla="*/ 413992 h 1610801"/>
              <a:gd name="connsiteX0" fmla="*/ 302865 w 9116889"/>
              <a:gd name="connsiteY0" fmla="*/ 413992 h 1610801"/>
              <a:gd name="connsiteX1" fmla="*/ 1583073 w 9116889"/>
              <a:gd name="connsiteY1" fmla="*/ 209291 h 1610801"/>
              <a:gd name="connsiteX2" fmla="*/ 3794871 w 9116889"/>
              <a:gd name="connsiteY2" fmla="*/ 116261 h 1610801"/>
              <a:gd name="connsiteX3" fmla="*/ 5412600 w 9116889"/>
              <a:gd name="connsiteY3" fmla="*/ 32927 h 1610801"/>
              <a:gd name="connsiteX4" fmla="*/ 8050912 w 9116889"/>
              <a:gd name="connsiteY4" fmla="*/ 625478 h 1610801"/>
              <a:gd name="connsiteX5" fmla="*/ 9089790 w 9116889"/>
              <a:gd name="connsiteY5" fmla="*/ 1031870 h 1610801"/>
              <a:gd name="connsiteX6" fmla="*/ 7457581 w 9116889"/>
              <a:gd name="connsiteY6" fmla="*/ 1399964 h 1610801"/>
              <a:gd name="connsiteX7" fmla="*/ 6777452 w 9116889"/>
              <a:gd name="connsiteY7" fmla="*/ 1418676 h 1610801"/>
              <a:gd name="connsiteX8" fmla="*/ 5973162 w 9116889"/>
              <a:gd name="connsiteY8" fmla="*/ 1408883 h 1610801"/>
              <a:gd name="connsiteX9" fmla="*/ 3124637 w 9116889"/>
              <a:gd name="connsiteY9" fmla="*/ 1594943 h 1610801"/>
              <a:gd name="connsiteX10" fmla="*/ 0 w 9116889"/>
              <a:gd name="connsiteY10" fmla="*/ 1101691 h 1610801"/>
              <a:gd name="connsiteX11" fmla="*/ 302865 w 9116889"/>
              <a:gd name="connsiteY11" fmla="*/ 413992 h 1610801"/>
              <a:gd name="connsiteX0" fmla="*/ 302865 w 9120520"/>
              <a:gd name="connsiteY0" fmla="*/ 413992 h 1610801"/>
              <a:gd name="connsiteX1" fmla="*/ 1583073 w 9120520"/>
              <a:gd name="connsiteY1" fmla="*/ 209291 h 1610801"/>
              <a:gd name="connsiteX2" fmla="*/ 3794871 w 9120520"/>
              <a:gd name="connsiteY2" fmla="*/ 116261 h 1610801"/>
              <a:gd name="connsiteX3" fmla="*/ 5412600 w 9120520"/>
              <a:gd name="connsiteY3" fmla="*/ 32927 h 1610801"/>
              <a:gd name="connsiteX4" fmla="*/ 8050912 w 9120520"/>
              <a:gd name="connsiteY4" fmla="*/ 625478 h 1610801"/>
              <a:gd name="connsiteX5" fmla="*/ 9089790 w 9120520"/>
              <a:gd name="connsiteY5" fmla="*/ 1031870 h 1610801"/>
              <a:gd name="connsiteX6" fmla="*/ 7558121 w 9120520"/>
              <a:gd name="connsiteY6" fmla="*/ 1409756 h 1610801"/>
              <a:gd name="connsiteX7" fmla="*/ 6777452 w 9120520"/>
              <a:gd name="connsiteY7" fmla="*/ 1418676 h 1610801"/>
              <a:gd name="connsiteX8" fmla="*/ 5973162 w 9120520"/>
              <a:gd name="connsiteY8" fmla="*/ 1408883 h 1610801"/>
              <a:gd name="connsiteX9" fmla="*/ 3124637 w 9120520"/>
              <a:gd name="connsiteY9" fmla="*/ 1594943 h 1610801"/>
              <a:gd name="connsiteX10" fmla="*/ 0 w 9120520"/>
              <a:gd name="connsiteY10" fmla="*/ 1101691 h 1610801"/>
              <a:gd name="connsiteX11" fmla="*/ 302865 w 9120520"/>
              <a:gd name="connsiteY11" fmla="*/ 413992 h 1610801"/>
              <a:gd name="connsiteX0" fmla="*/ 302865 w 9136303"/>
              <a:gd name="connsiteY0" fmla="*/ 413992 h 1610801"/>
              <a:gd name="connsiteX1" fmla="*/ 1583073 w 9136303"/>
              <a:gd name="connsiteY1" fmla="*/ 209291 h 1610801"/>
              <a:gd name="connsiteX2" fmla="*/ 3794871 w 9136303"/>
              <a:gd name="connsiteY2" fmla="*/ 116261 h 1610801"/>
              <a:gd name="connsiteX3" fmla="*/ 5412600 w 9136303"/>
              <a:gd name="connsiteY3" fmla="*/ 32927 h 1610801"/>
              <a:gd name="connsiteX4" fmla="*/ 8050912 w 9136303"/>
              <a:gd name="connsiteY4" fmla="*/ 625478 h 1610801"/>
              <a:gd name="connsiteX5" fmla="*/ 9089790 w 9136303"/>
              <a:gd name="connsiteY5" fmla="*/ 1031870 h 1610801"/>
              <a:gd name="connsiteX6" fmla="*/ 7826218 w 9136303"/>
              <a:gd name="connsiteY6" fmla="*/ 1419549 h 1610801"/>
              <a:gd name="connsiteX7" fmla="*/ 6777452 w 9136303"/>
              <a:gd name="connsiteY7" fmla="*/ 1418676 h 1610801"/>
              <a:gd name="connsiteX8" fmla="*/ 5973162 w 9136303"/>
              <a:gd name="connsiteY8" fmla="*/ 1408883 h 1610801"/>
              <a:gd name="connsiteX9" fmla="*/ 3124637 w 9136303"/>
              <a:gd name="connsiteY9" fmla="*/ 1594943 h 1610801"/>
              <a:gd name="connsiteX10" fmla="*/ 0 w 9136303"/>
              <a:gd name="connsiteY10" fmla="*/ 1101691 h 1610801"/>
              <a:gd name="connsiteX11" fmla="*/ 302865 w 9136303"/>
              <a:gd name="connsiteY11" fmla="*/ 413992 h 1610801"/>
              <a:gd name="connsiteX0" fmla="*/ 302865 w 9136303"/>
              <a:gd name="connsiteY0" fmla="*/ 413992 h 1624808"/>
              <a:gd name="connsiteX1" fmla="*/ 1583073 w 9136303"/>
              <a:gd name="connsiteY1" fmla="*/ 209291 h 1624808"/>
              <a:gd name="connsiteX2" fmla="*/ 3794871 w 9136303"/>
              <a:gd name="connsiteY2" fmla="*/ 116261 h 1624808"/>
              <a:gd name="connsiteX3" fmla="*/ 5412600 w 9136303"/>
              <a:gd name="connsiteY3" fmla="*/ 32927 h 1624808"/>
              <a:gd name="connsiteX4" fmla="*/ 8050912 w 9136303"/>
              <a:gd name="connsiteY4" fmla="*/ 625478 h 1624808"/>
              <a:gd name="connsiteX5" fmla="*/ 9089790 w 9136303"/>
              <a:gd name="connsiteY5" fmla="*/ 1031870 h 1624808"/>
              <a:gd name="connsiteX6" fmla="*/ 7826218 w 9136303"/>
              <a:gd name="connsiteY6" fmla="*/ 1419549 h 1624808"/>
              <a:gd name="connsiteX7" fmla="*/ 6777452 w 9136303"/>
              <a:gd name="connsiteY7" fmla="*/ 1418676 h 1624808"/>
              <a:gd name="connsiteX8" fmla="*/ 5973162 w 9136303"/>
              <a:gd name="connsiteY8" fmla="*/ 1408883 h 1624808"/>
              <a:gd name="connsiteX9" fmla="*/ 2621952 w 9136303"/>
              <a:gd name="connsiteY9" fmla="*/ 1609632 h 1624808"/>
              <a:gd name="connsiteX10" fmla="*/ 0 w 9136303"/>
              <a:gd name="connsiteY10" fmla="*/ 1101691 h 1624808"/>
              <a:gd name="connsiteX11" fmla="*/ 302865 w 9136303"/>
              <a:gd name="connsiteY11" fmla="*/ 413992 h 1624808"/>
              <a:gd name="connsiteX0" fmla="*/ 302865 w 9136303"/>
              <a:gd name="connsiteY0" fmla="*/ 413992 h 1713298"/>
              <a:gd name="connsiteX1" fmla="*/ 1583073 w 9136303"/>
              <a:gd name="connsiteY1" fmla="*/ 209291 h 1713298"/>
              <a:gd name="connsiteX2" fmla="*/ 3794871 w 9136303"/>
              <a:gd name="connsiteY2" fmla="*/ 116261 h 1713298"/>
              <a:gd name="connsiteX3" fmla="*/ 5412600 w 9136303"/>
              <a:gd name="connsiteY3" fmla="*/ 32927 h 1713298"/>
              <a:gd name="connsiteX4" fmla="*/ 8050912 w 9136303"/>
              <a:gd name="connsiteY4" fmla="*/ 625478 h 1713298"/>
              <a:gd name="connsiteX5" fmla="*/ 9089790 w 9136303"/>
              <a:gd name="connsiteY5" fmla="*/ 1031870 h 1713298"/>
              <a:gd name="connsiteX6" fmla="*/ 7826218 w 9136303"/>
              <a:gd name="connsiteY6" fmla="*/ 1419549 h 1713298"/>
              <a:gd name="connsiteX7" fmla="*/ 6777452 w 9136303"/>
              <a:gd name="connsiteY7" fmla="*/ 1418676 h 1713298"/>
              <a:gd name="connsiteX8" fmla="*/ 5973162 w 9136303"/>
              <a:gd name="connsiteY8" fmla="*/ 1408883 h 1713298"/>
              <a:gd name="connsiteX9" fmla="*/ 3714056 w 9136303"/>
              <a:gd name="connsiteY9" fmla="*/ 1703819 h 1713298"/>
              <a:gd name="connsiteX10" fmla="*/ 2621952 w 9136303"/>
              <a:gd name="connsiteY10" fmla="*/ 1609632 h 1713298"/>
              <a:gd name="connsiteX11" fmla="*/ 0 w 9136303"/>
              <a:gd name="connsiteY11" fmla="*/ 1101691 h 1713298"/>
              <a:gd name="connsiteX12" fmla="*/ 302865 w 9136303"/>
              <a:gd name="connsiteY12" fmla="*/ 413992 h 1713298"/>
              <a:gd name="connsiteX0" fmla="*/ 302865 w 9136303"/>
              <a:gd name="connsiteY0" fmla="*/ 413992 h 1713298"/>
              <a:gd name="connsiteX1" fmla="*/ 1583073 w 9136303"/>
              <a:gd name="connsiteY1" fmla="*/ 209291 h 1713298"/>
              <a:gd name="connsiteX2" fmla="*/ 3794871 w 9136303"/>
              <a:gd name="connsiteY2" fmla="*/ 116261 h 1713298"/>
              <a:gd name="connsiteX3" fmla="*/ 5412600 w 9136303"/>
              <a:gd name="connsiteY3" fmla="*/ 32927 h 1713298"/>
              <a:gd name="connsiteX4" fmla="*/ 8050912 w 9136303"/>
              <a:gd name="connsiteY4" fmla="*/ 625478 h 1713298"/>
              <a:gd name="connsiteX5" fmla="*/ 9089790 w 9136303"/>
              <a:gd name="connsiteY5" fmla="*/ 1031870 h 1713298"/>
              <a:gd name="connsiteX6" fmla="*/ 7826218 w 9136303"/>
              <a:gd name="connsiteY6" fmla="*/ 1419549 h 1713298"/>
              <a:gd name="connsiteX7" fmla="*/ 6777452 w 9136303"/>
              <a:gd name="connsiteY7" fmla="*/ 1418676 h 1713298"/>
              <a:gd name="connsiteX8" fmla="*/ 5872622 w 9136303"/>
              <a:gd name="connsiteY8" fmla="*/ 1379506 h 1713298"/>
              <a:gd name="connsiteX9" fmla="*/ 3714056 w 9136303"/>
              <a:gd name="connsiteY9" fmla="*/ 1703819 h 1713298"/>
              <a:gd name="connsiteX10" fmla="*/ 2621952 w 9136303"/>
              <a:gd name="connsiteY10" fmla="*/ 1609632 h 1713298"/>
              <a:gd name="connsiteX11" fmla="*/ 0 w 9136303"/>
              <a:gd name="connsiteY11" fmla="*/ 1101691 h 1713298"/>
              <a:gd name="connsiteX12" fmla="*/ 302865 w 9136303"/>
              <a:gd name="connsiteY12" fmla="*/ 413992 h 1713298"/>
              <a:gd name="connsiteX0" fmla="*/ 302865 w 9136303"/>
              <a:gd name="connsiteY0" fmla="*/ 413992 h 1731246"/>
              <a:gd name="connsiteX1" fmla="*/ 1583073 w 9136303"/>
              <a:gd name="connsiteY1" fmla="*/ 209291 h 1731246"/>
              <a:gd name="connsiteX2" fmla="*/ 3794871 w 9136303"/>
              <a:gd name="connsiteY2" fmla="*/ 116261 h 1731246"/>
              <a:gd name="connsiteX3" fmla="*/ 5412600 w 9136303"/>
              <a:gd name="connsiteY3" fmla="*/ 32927 h 1731246"/>
              <a:gd name="connsiteX4" fmla="*/ 8050912 w 9136303"/>
              <a:gd name="connsiteY4" fmla="*/ 625478 h 1731246"/>
              <a:gd name="connsiteX5" fmla="*/ 9089790 w 9136303"/>
              <a:gd name="connsiteY5" fmla="*/ 1031870 h 1731246"/>
              <a:gd name="connsiteX6" fmla="*/ 7826218 w 9136303"/>
              <a:gd name="connsiteY6" fmla="*/ 1419549 h 1731246"/>
              <a:gd name="connsiteX7" fmla="*/ 6777452 w 9136303"/>
              <a:gd name="connsiteY7" fmla="*/ 1418676 h 1731246"/>
              <a:gd name="connsiteX8" fmla="*/ 5872622 w 9136303"/>
              <a:gd name="connsiteY8" fmla="*/ 1379506 h 1731246"/>
              <a:gd name="connsiteX9" fmla="*/ 3814595 w 9136303"/>
              <a:gd name="connsiteY9" fmla="*/ 1723404 h 1731246"/>
              <a:gd name="connsiteX10" fmla="*/ 2621952 w 9136303"/>
              <a:gd name="connsiteY10" fmla="*/ 1609632 h 1731246"/>
              <a:gd name="connsiteX11" fmla="*/ 0 w 9136303"/>
              <a:gd name="connsiteY11" fmla="*/ 1101691 h 1731246"/>
              <a:gd name="connsiteX12" fmla="*/ 302865 w 9136303"/>
              <a:gd name="connsiteY12" fmla="*/ 413992 h 1731246"/>
              <a:gd name="connsiteX0" fmla="*/ 302865 w 9136303"/>
              <a:gd name="connsiteY0" fmla="*/ 413992 h 1731246"/>
              <a:gd name="connsiteX1" fmla="*/ 1583073 w 9136303"/>
              <a:gd name="connsiteY1" fmla="*/ 209291 h 1731246"/>
              <a:gd name="connsiteX2" fmla="*/ 3794871 w 9136303"/>
              <a:gd name="connsiteY2" fmla="*/ 116261 h 1731246"/>
              <a:gd name="connsiteX3" fmla="*/ 5412600 w 9136303"/>
              <a:gd name="connsiteY3" fmla="*/ 32927 h 1731246"/>
              <a:gd name="connsiteX4" fmla="*/ 7514718 w 9136303"/>
              <a:gd name="connsiteY4" fmla="*/ 620581 h 1731246"/>
              <a:gd name="connsiteX5" fmla="*/ 9089790 w 9136303"/>
              <a:gd name="connsiteY5" fmla="*/ 1031870 h 1731246"/>
              <a:gd name="connsiteX6" fmla="*/ 7826218 w 9136303"/>
              <a:gd name="connsiteY6" fmla="*/ 1419549 h 1731246"/>
              <a:gd name="connsiteX7" fmla="*/ 6777452 w 9136303"/>
              <a:gd name="connsiteY7" fmla="*/ 1418676 h 1731246"/>
              <a:gd name="connsiteX8" fmla="*/ 5872622 w 9136303"/>
              <a:gd name="connsiteY8" fmla="*/ 1379506 h 1731246"/>
              <a:gd name="connsiteX9" fmla="*/ 3814595 w 9136303"/>
              <a:gd name="connsiteY9" fmla="*/ 1723404 h 1731246"/>
              <a:gd name="connsiteX10" fmla="*/ 2621952 w 9136303"/>
              <a:gd name="connsiteY10" fmla="*/ 1609632 h 1731246"/>
              <a:gd name="connsiteX11" fmla="*/ 0 w 9136303"/>
              <a:gd name="connsiteY11" fmla="*/ 1101691 h 1731246"/>
              <a:gd name="connsiteX12" fmla="*/ 302865 w 9136303"/>
              <a:gd name="connsiteY12" fmla="*/ 413992 h 1731246"/>
              <a:gd name="connsiteX0" fmla="*/ 302865 w 9136303"/>
              <a:gd name="connsiteY0" fmla="*/ 413992 h 1731246"/>
              <a:gd name="connsiteX1" fmla="*/ 1583073 w 9136303"/>
              <a:gd name="connsiteY1" fmla="*/ 209291 h 1731246"/>
              <a:gd name="connsiteX2" fmla="*/ 3794871 w 9136303"/>
              <a:gd name="connsiteY2" fmla="*/ 116261 h 1731246"/>
              <a:gd name="connsiteX3" fmla="*/ 5412600 w 9136303"/>
              <a:gd name="connsiteY3" fmla="*/ 32927 h 1731246"/>
              <a:gd name="connsiteX4" fmla="*/ 7514718 w 9136303"/>
              <a:gd name="connsiteY4" fmla="*/ 620581 h 1731246"/>
              <a:gd name="connsiteX5" fmla="*/ 9089790 w 9136303"/>
              <a:gd name="connsiteY5" fmla="*/ 1031870 h 1731246"/>
              <a:gd name="connsiteX6" fmla="*/ 7826218 w 9136303"/>
              <a:gd name="connsiteY6" fmla="*/ 1419549 h 1731246"/>
              <a:gd name="connsiteX7" fmla="*/ 6777452 w 9136303"/>
              <a:gd name="connsiteY7" fmla="*/ 1418676 h 1731246"/>
              <a:gd name="connsiteX8" fmla="*/ 5872622 w 9136303"/>
              <a:gd name="connsiteY8" fmla="*/ 1379506 h 1731246"/>
              <a:gd name="connsiteX9" fmla="*/ 3814595 w 9136303"/>
              <a:gd name="connsiteY9" fmla="*/ 1723404 h 1731246"/>
              <a:gd name="connsiteX10" fmla="*/ 2621952 w 9136303"/>
              <a:gd name="connsiteY10" fmla="*/ 1609632 h 1731246"/>
              <a:gd name="connsiteX11" fmla="*/ 0 w 9136303"/>
              <a:gd name="connsiteY11" fmla="*/ 1101691 h 1731246"/>
              <a:gd name="connsiteX12" fmla="*/ 302865 w 9136303"/>
              <a:gd name="connsiteY12" fmla="*/ 413992 h 1731246"/>
              <a:gd name="connsiteX0" fmla="*/ 302865 w 9136303"/>
              <a:gd name="connsiteY0" fmla="*/ 413992 h 1731246"/>
              <a:gd name="connsiteX1" fmla="*/ 1583073 w 9136303"/>
              <a:gd name="connsiteY1" fmla="*/ 209291 h 1731246"/>
              <a:gd name="connsiteX2" fmla="*/ 3794871 w 9136303"/>
              <a:gd name="connsiteY2" fmla="*/ 116261 h 1731246"/>
              <a:gd name="connsiteX3" fmla="*/ 5412600 w 9136303"/>
              <a:gd name="connsiteY3" fmla="*/ 32927 h 1731246"/>
              <a:gd name="connsiteX4" fmla="*/ 7581743 w 9136303"/>
              <a:gd name="connsiteY4" fmla="*/ 605892 h 1731246"/>
              <a:gd name="connsiteX5" fmla="*/ 9089790 w 9136303"/>
              <a:gd name="connsiteY5" fmla="*/ 1031870 h 1731246"/>
              <a:gd name="connsiteX6" fmla="*/ 7826218 w 9136303"/>
              <a:gd name="connsiteY6" fmla="*/ 1419549 h 1731246"/>
              <a:gd name="connsiteX7" fmla="*/ 6777452 w 9136303"/>
              <a:gd name="connsiteY7" fmla="*/ 1418676 h 1731246"/>
              <a:gd name="connsiteX8" fmla="*/ 5872622 w 9136303"/>
              <a:gd name="connsiteY8" fmla="*/ 1379506 h 1731246"/>
              <a:gd name="connsiteX9" fmla="*/ 3814595 w 9136303"/>
              <a:gd name="connsiteY9" fmla="*/ 1723404 h 1731246"/>
              <a:gd name="connsiteX10" fmla="*/ 2621952 w 9136303"/>
              <a:gd name="connsiteY10" fmla="*/ 1609632 h 1731246"/>
              <a:gd name="connsiteX11" fmla="*/ 0 w 9136303"/>
              <a:gd name="connsiteY11" fmla="*/ 1101691 h 1731246"/>
              <a:gd name="connsiteX12" fmla="*/ 302865 w 9136303"/>
              <a:gd name="connsiteY12" fmla="*/ 413992 h 1731246"/>
              <a:gd name="connsiteX0" fmla="*/ 302865 w 9154584"/>
              <a:gd name="connsiteY0" fmla="*/ 413992 h 1731246"/>
              <a:gd name="connsiteX1" fmla="*/ 1583073 w 9154584"/>
              <a:gd name="connsiteY1" fmla="*/ 209291 h 1731246"/>
              <a:gd name="connsiteX2" fmla="*/ 3794871 w 9154584"/>
              <a:gd name="connsiteY2" fmla="*/ 116261 h 1731246"/>
              <a:gd name="connsiteX3" fmla="*/ 5412600 w 9154584"/>
              <a:gd name="connsiteY3" fmla="*/ 32927 h 1731246"/>
              <a:gd name="connsiteX4" fmla="*/ 7581743 w 9154584"/>
              <a:gd name="connsiteY4" fmla="*/ 605892 h 1731246"/>
              <a:gd name="connsiteX5" fmla="*/ 9089790 w 9154584"/>
              <a:gd name="connsiteY5" fmla="*/ 1031870 h 1731246"/>
              <a:gd name="connsiteX6" fmla="*/ 7993774 w 9154584"/>
              <a:gd name="connsiteY6" fmla="*/ 1355896 h 1731246"/>
              <a:gd name="connsiteX7" fmla="*/ 6777452 w 9154584"/>
              <a:gd name="connsiteY7" fmla="*/ 1418676 h 1731246"/>
              <a:gd name="connsiteX8" fmla="*/ 5872622 w 9154584"/>
              <a:gd name="connsiteY8" fmla="*/ 1379506 h 1731246"/>
              <a:gd name="connsiteX9" fmla="*/ 3814595 w 9154584"/>
              <a:gd name="connsiteY9" fmla="*/ 1723404 h 1731246"/>
              <a:gd name="connsiteX10" fmla="*/ 2621952 w 9154584"/>
              <a:gd name="connsiteY10" fmla="*/ 1609632 h 1731246"/>
              <a:gd name="connsiteX11" fmla="*/ 0 w 9154584"/>
              <a:gd name="connsiteY11" fmla="*/ 1101691 h 1731246"/>
              <a:gd name="connsiteX12" fmla="*/ 302865 w 9154584"/>
              <a:gd name="connsiteY12" fmla="*/ 413992 h 1731246"/>
              <a:gd name="connsiteX0" fmla="*/ 302865 w 9151256"/>
              <a:gd name="connsiteY0" fmla="*/ 413992 h 1731246"/>
              <a:gd name="connsiteX1" fmla="*/ 1583073 w 9151256"/>
              <a:gd name="connsiteY1" fmla="*/ 209291 h 1731246"/>
              <a:gd name="connsiteX2" fmla="*/ 3794871 w 9151256"/>
              <a:gd name="connsiteY2" fmla="*/ 116261 h 1731246"/>
              <a:gd name="connsiteX3" fmla="*/ 5412600 w 9151256"/>
              <a:gd name="connsiteY3" fmla="*/ 32927 h 1731246"/>
              <a:gd name="connsiteX4" fmla="*/ 7581743 w 9151256"/>
              <a:gd name="connsiteY4" fmla="*/ 605892 h 1731246"/>
              <a:gd name="connsiteX5" fmla="*/ 9089790 w 9151256"/>
              <a:gd name="connsiteY5" fmla="*/ 1031870 h 1731246"/>
              <a:gd name="connsiteX6" fmla="*/ 8673846 w 9151256"/>
              <a:gd name="connsiteY6" fmla="*/ 1263152 h 1731246"/>
              <a:gd name="connsiteX7" fmla="*/ 7993774 w 9151256"/>
              <a:gd name="connsiteY7" fmla="*/ 1355896 h 1731246"/>
              <a:gd name="connsiteX8" fmla="*/ 6777452 w 9151256"/>
              <a:gd name="connsiteY8" fmla="*/ 1418676 h 1731246"/>
              <a:gd name="connsiteX9" fmla="*/ 5872622 w 9151256"/>
              <a:gd name="connsiteY9" fmla="*/ 1379506 h 1731246"/>
              <a:gd name="connsiteX10" fmla="*/ 3814595 w 9151256"/>
              <a:gd name="connsiteY10" fmla="*/ 1723404 h 1731246"/>
              <a:gd name="connsiteX11" fmla="*/ 2621952 w 9151256"/>
              <a:gd name="connsiteY11" fmla="*/ 1609632 h 1731246"/>
              <a:gd name="connsiteX12" fmla="*/ 0 w 9151256"/>
              <a:gd name="connsiteY12" fmla="*/ 1101691 h 1731246"/>
              <a:gd name="connsiteX13" fmla="*/ 302865 w 9151256"/>
              <a:gd name="connsiteY13" fmla="*/ 413992 h 1731246"/>
              <a:gd name="connsiteX0" fmla="*/ 302865 w 8977268"/>
              <a:gd name="connsiteY0" fmla="*/ 413992 h 1731246"/>
              <a:gd name="connsiteX1" fmla="*/ 1583073 w 8977268"/>
              <a:gd name="connsiteY1" fmla="*/ 209291 h 1731246"/>
              <a:gd name="connsiteX2" fmla="*/ 3794871 w 8977268"/>
              <a:gd name="connsiteY2" fmla="*/ 116261 h 1731246"/>
              <a:gd name="connsiteX3" fmla="*/ 5412600 w 8977268"/>
              <a:gd name="connsiteY3" fmla="*/ 32927 h 1731246"/>
              <a:gd name="connsiteX4" fmla="*/ 7581743 w 8977268"/>
              <a:gd name="connsiteY4" fmla="*/ 605892 h 1731246"/>
              <a:gd name="connsiteX5" fmla="*/ 8888718 w 8977268"/>
              <a:gd name="connsiteY5" fmla="*/ 1031870 h 1731246"/>
              <a:gd name="connsiteX6" fmla="*/ 8673846 w 8977268"/>
              <a:gd name="connsiteY6" fmla="*/ 1263152 h 1731246"/>
              <a:gd name="connsiteX7" fmla="*/ 7993774 w 8977268"/>
              <a:gd name="connsiteY7" fmla="*/ 1355896 h 1731246"/>
              <a:gd name="connsiteX8" fmla="*/ 6777452 w 8977268"/>
              <a:gd name="connsiteY8" fmla="*/ 1418676 h 1731246"/>
              <a:gd name="connsiteX9" fmla="*/ 5872622 w 8977268"/>
              <a:gd name="connsiteY9" fmla="*/ 1379506 h 1731246"/>
              <a:gd name="connsiteX10" fmla="*/ 3814595 w 8977268"/>
              <a:gd name="connsiteY10" fmla="*/ 1723404 h 1731246"/>
              <a:gd name="connsiteX11" fmla="*/ 2621952 w 8977268"/>
              <a:gd name="connsiteY11" fmla="*/ 1609632 h 1731246"/>
              <a:gd name="connsiteX12" fmla="*/ 0 w 8977268"/>
              <a:gd name="connsiteY12" fmla="*/ 1101691 h 1731246"/>
              <a:gd name="connsiteX13" fmla="*/ 302865 w 8977268"/>
              <a:gd name="connsiteY13" fmla="*/ 413992 h 1731246"/>
              <a:gd name="connsiteX0" fmla="*/ 302865 w 8977268"/>
              <a:gd name="connsiteY0" fmla="*/ 413992 h 1731246"/>
              <a:gd name="connsiteX1" fmla="*/ 1583073 w 8977268"/>
              <a:gd name="connsiteY1" fmla="*/ 209291 h 1731246"/>
              <a:gd name="connsiteX2" fmla="*/ 3794871 w 8977268"/>
              <a:gd name="connsiteY2" fmla="*/ 116261 h 1731246"/>
              <a:gd name="connsiteX3" fmla="*/ 5412600 w 8977268"/>
              <a:gd name="connsiteY3" fmla="*/ 32927 h 1731246"/>
              <a:gd name="connsiteX4" fmla="*/ 7581743 w 8977268"/>
              <a:gd name="connsiteY4" fmla="*/ 605892 h 1731246"/>
              <a:gd name="connsiteX5" fmla="*/ 8888718 w 8977268"/>
              <a:gd name="connsiteY5" fmla="*/ 1031870 h 1731246"/>
              <a:gd name="connsiteX6" fmla="*/ 8673846 w 8977268"/>
              <a:gd name="connsiteY6" fmla="*/ 1263152 h 1731246"/>
              <a:gd name="connsiteX7" fmla="*/ 7993774 w 8977268"/>
              <a:gd name="connsiteY7" fmla="*/ 1355896 h 1731246"/>
              <a:gd name="connsiteX8" fmla="*/ 6777452 w 8977268"/>
              <a:gd name="connsiteY8" fmla="*/ 1418676 h 1731246"/>
              <a:gd name="connsiteX9" fmla="*/ 5872622 w 8977268"/>
              <a:gd name="connsiteY9" fmla="*/ 1379506 h 1731246"/>
              <a:gd name="connsiteX10" fmla="*/ 3814595 w 8977268"/>
              <a:gd name="connsiteY10" fmla="*/ 1723404 h 1731246"/>
              <a:gd name="connsiteX11" fmla="*/ 2621952 w 8977268"/>
              <a:gd name="connsiteY11" fmla="*/ 1609632 h 1731246"/>
              <a:gd name="connsiteX12" fmla="*/ 0 w 8977268"/>
              <a:gd name="connsiteY12" fmla="*/ 1101691 h 1731246"/>
              <a:gd name="connsiteX13" fmla="*/ 302865 w 8977268"/>
              <a:gd name="connsiteY13" fmla="*/ 413992 h 1731246"/>
              <a:gd name="connsiteX0" fmla="*/ 302865 w 8920074"/>
              <a:gd name="connsiteY0" fmla="*/ 413992 h 1731246"/>
              <a:gd name="connsiteX1" fmla="*/ 1583073 w 8920074"/>
              <a:gd name="connsiteY1" fmla="*/ 209291 h 1731246"/>
              <a:gd name="connsiteX2" fmla="*/ 3794871 w 8920074"/>
              <a:gd name="connsiteY2" fmla="*/ 116261 h 1731246"/>
              <a:gd name="connsiteX3" fmla="*/ 5412600 w 8920074"/>
              <a:gd name="connsiteY3" fmla="*/ 32927 h 1731246"/>
              <a:gd name="connsiteX4" fmla="*/ 7581743 w 8920074"/>
              <a:gd name="connsiteY4" fmla="*/ 605892 h 1731246"/>
              <a:gd name="connsiteX5" fmla="*/ 8888718 w 8920074"/>
              <a:gd name="connsiteY5" fmla="*/ 1031870 h 1731246"/>
              <a:gd name="connsiteX6" fmla="*/ 8673846 w 8920074"/>
              <a:gd name="connsiteY6" fmla="*/ 1263152 h 1731246"/>
              <a:gd name="connsiteX7" fmla="*/ 7993774 w 8920074"/>
              <a:gd name="connsiteY7" fmla="*/ 1355896 h 1731246"/>
              <a:gd name="connsiteX8" fmla="*/ 6777452 w 8920074"/>
              <a:gd name="connsiteY8" fmla="*/ 1418676 h 1731246"/>
              <a:gd name="connsiteX9" fmla="*/ 5872622 w 8920074"/>
              <a:gd name="connsiteY9" fmla="*/ 1379506 h 1731246"/>
              <a:gd name="connsiteX10" fmla="*/ 3814595 w 8920074"/>
              <a:gd name="connsiteY10" fmla="*/ 1723404 h 1731246"/>
              <a:gd name="connsiteX11" fmla="*/ 2621952 w 8920074"/>
              <a:gd name="connsiteY11" fmla="*/ 1609632 h 1731246"/>
              <a:gd name="connsiteX12" fmla="*/ 0 w 8920074"/>
              <a:gd name="connsiteY12" fmla="*/ 1101691 h 1731246"/>
              <a:gd name="connsiteX13" fmla="*/ 302865 w 8920074"/>
              <a:gd name="connsiteY13" fmla="*/ 413992 h 1731246"/>
              <a:gd name="connsiteX0" fmla="*/ 101792 w 8719001"/>
              <a:gd name="connsiteY0" fmla="*/ 413992 h 1731246"/>
              <a:gd name="connsiteX1" fmla="*/ 1382000 w 8719001"/>
              <a:gd name="connsiteY1" fmla="*/ 209291 h 1731246"/>
              <a:gd name="connsiteX2" fmla="*/ 3593798 w 8719001"/>
              <a:gd name="connsiteY2" fmla="*/ 116261 h 1731246"/>
              <a:gd name="connsiteX3" fmla="*/ 5211527 w 8719001"/>
              <a:gd name="connsiteY3" fmla="*/ 32927 h 1731246"/>
              <a:gd name="connsiteX4" fmla="*/ 7380670 w 8719001"/>
              <a:gd name="connsiteY4" fmla="*/ 605892 h 1731246"/>
              <a:gd name="connsiteX5" fmla="*/ 8687645 w 8719001"/>
              <a:gd name="connsiteY5" fmla="*/ 1031870 h 1731246"/>
              <a:gd name="connsiteX6" fmla="*/ 8472773 w 8719001"/>
              <a:gd name="connsiteY6" fmla="*/ 1263152 h 1731246"/>
              <a:gd name="connsiteX7" fmla="*/ 7792701 w 8719001"/>
              <a:gd name="connsiteY7" fmla="*/ 1355896 h 1731246"/>
              <a:gd name="connsiteX8" fmla="*/ 6576379 w 8719001"/>
              <a:gd name="connsiteY8" fmla="*/ 1418676 h 1731246"/>
              <a:gd name="connsiteX9" fmla="*/ 5671549 w 8719001"/>
              <a:gd name="connsiteY9" fmla="*/ 1379506 h 1731246"/>
              <a:gd name="connsiteX10" fmla="*/ 3613522 w 8719001"/>
              <a:gd name="connsiteY10" fmla="*/ 1723404 h 1731246"/>
              <a:gd name="connsiteX11" fmla="*/ 2420879 w 8719001"/>
              <a:gd name="connsiteY11" fmla="*/ 1609632 h 1731246"/>
              <a:gd name="connsiteX12" fmla="*/ 0 w 8719001"/>
              <a:gd name="connsiteY12" fmla="*/ 1082106 h 1731246"/>
              <a:gd name="connsiteX13" fmla="*/ 101792 w 8719001"/>
              <a:gd name="connsiteY13" fmla="*/ 413992 h 1731246"/>
              <a:gd name="connsiteX0" fmla="*/ 101792 w 8719001"/>
              <a:gd name="connsiteY0" fmla="*/ 413992 h 1729394"/>
              <a:gd name="connsiteX1" fmla="*/ 1382000 w 8719001"/>
              <a:gd name="connsiteY1" fmla="*/ 209291 h 1729394"/>
              <a:gd name="connsiteX2" fmla="*/ 3593798 w 8719001"/>
              <a:gd name="connsiteY2" fmla="*/ 116261 h 1729394"/>
              <a:gd name="connsiteX3" fmla="*/ 5211527 w 8719001"/>
              <a:gd name="connsiteY3" fmla="*/ 32927 h 1729394"/>
              <a:gd name="connsiteX4" fmla="*/ 7380670 w 8719001"/>
              <a:gd name="connsiteY4" fmla="*/ 605892 h 1729394"/>
              <a:gd name="connsiteX5" fmla="*/ 8687645 w 8719001"/>
              <a:gd name="connsiteY5" fmla="*/ 1031870 h 1729394"/>
              <a:gd name="connsiteX6" fmla="*/ 8472773 w 8719001"/>
              <a:gd name="connsiteY6" fmla="*/ 1263152 h 1729394"/>
              <a:gd name="connsiteX7" fmla="*/ 7792701 w 8719001"/>
              <a:gd name="connsiteY7" fmla="*/ 1355896 h 1729394"/>
              <a:gd name="connsiteX8" fmla="*/ 6576379 w 8719001"/>
              <a:gd name="connsiteY8" fmla="*/ 1418676 h 1729394"/>
              <a:gd name="connsiteX9" fmla="*/ 5671549 w 8719001"/>
              <a:gd name="connsiteY9" fmla="*/ 1379506 h 1729394"/>
              <a:gd name="connsiteX10" fmla="*/ 3613522 w 8719001"/>
              <a:gd name="connsiteY10" fmla="*/ 1723404 h 1729394"/>
              <a:gd name="connsiteX11" fmla="*/ 2420879 w 8719001"/>
              <a:gd name="connsiteY11" fmla="*/ 1575357 h 1729394"/>
              <a:gd name="connsiteX12" fmla="*/ 0 w 8719001"/>
              <a:gd name="connsiteY12" fmla="*/ 1082106 h 1729394"/>
              <a:gd name="connsiteX13" fmla="*/ 101792 w 8719001"/>
              <a:gd name="connsiteY13" fmla="*/ 413992 h 1729394"/>
              <a:gd name="connsiteX0" fmla="*/ 101792 w 8719001"/>
              <a:gd name="connsiteY0" fmla="*/ 413992 h 1729394"/>
              <a:gd name="connsiteX1" fmla="*/ 1382000 w 8719001"/>
              <a:gd name="connsiteY1" fmla="*/ 209291 h 1729394"/>
              <a:gd name="connsiteX2" fmla="*/ 3593798 w 8719001"/>
              <a:gd name="connsiteY2" fmla="*/ 116261 h 1729394"/>
              <a:gd name="connsiteX3" fmla="*/ 5211527 w 8719001"/>
              <a:gd name="connsiteY3" fmla="*/ 32927 h 1729394"/>
              <a:gd name="connsiteX4" fmla="*/ 7682276 w 8719001"/>
              <a:gd name="connsiteY4" fmla="*/ 556930 h 1729394"/>
              <a:gd name="connsiteX5" fmla="*/ 8687645 w 8719001"/>
              <a:gd name="connsiteY5" fmla="*/ 1031870 h 1729394"/>
              <a:gd name="connsiteX6" fmla="*/ 8472773 w 8719001"/>
              <a:gd name="connsiteY6" fmla="*/ 1263152 h 1729394"/>
              <a:gd name="connsiteX7" fmla="*/ 7792701 w 8719001"/>
              <a:gd name="connsiteY7" fmla="*/ 1355896 h 1729394"/>
              <a:gd name="connsiteX8" fmla="*/ 6576379 w 8719001"/>
              <a:gd name="connsiteY8" fmla="*/ 1418676 h 1729394"/>
              <a:gd name="connsiteX9" fmla="*/ 5671549 w 8719001"/>
              <a:gd name="connsiteY9" fmla="*/ 1379506 h 1729394"/>
              <a:gd name="connsiteX10" fmla="*/ 3613522 w 8719001"/>
              <a:gd name="connsiteY10" fmla="*/ 1723404 h 1729394"/>
              <a:gd name="connsiteX11" fmla="*/ 2420879 w 8719001"/>
              <a:gd name="connsiteY11" fmla="*/ 1575357 h 1729394"/>
              <a:gd name="connsiteX12" fmla="*/ 0 w 8719001"/>
              <a:gd name="connsiteY12" fmla="*/ 1082106 h 1729394"/>
              <a:gd name="connsiteX13" fmla="*/ 101792 w 8719001"/>
              <a:gd name="connsiteY13" fmla="*/ 413992 h 1729394"/>
              <a:gd name="connsiteX0" fmla="*/ 101792 w 8719001"/>
              <a:gd name="connsiteY0" fmla="*/ 413992 h 1729394"/>
              <a:gd name="connsiteX1" fmla="*/ 1382000 w 8719001"/>
              <a:gd name="connsiteY1" fmla="*/ 209291 h 1729394"/>
              <a:gd name="connsiteX2" fmla="*/ 3593798 w 8719001"/>
              <a:gd name="connsiteY2" fmla="*/ 116261 h 1729394"/>
              <a:gd name="connsiteX3" fmla="*/ 5211527 w 8719001"/>
              <a:gd name="connsiteY3" fmla="*/ 32927 h 1729394"/>
              <a:gd name="connsiteX4" fmla="*/ 7682276 w 8719001"/>
              <a:gd name="connsiteY4" fmla="*/ 556930 h 1729394"/>
              <a:gd name="connsiteX5" fmla="*/ 8687645 w 8719001"/>
              <a:gd name="connsiteY5" fmla="*/ 1031870 h 1729394"/>
              <a:gd name="connsiteX6" fmla="*/ 8472773 w 8719001"/>
              <a:gd name="connsiteY6" fmla="*/ 1263152 h 1729394"/>
              <a:gd name="connsiteX7" fmla="*/ 7792701 w 8719001"/>
              <a:gd name="connsiteY7" fmla="*/ 1355896 h 1729394"/>
              <a:gd name="connsiteX8" fmla="*/ 6576379 w 8719001"/>
              <a:gd name="connsiteY8" fmla="*/ 1418676 h 1729394"/>
              <a:gd name="connsiteX9" fmla="*/ 5671549 w 8719001"/>
              <a:gd name="connsiteY9" fmla="*/ 1379506 h 1729394"/>
              <a:gd name="connsiteX10" fmla="*/ 3613522 w 8719001"/>
              <a:gd name="connsiteY10" fmla="*/ 1723404 h 1729394"/>
              <a:gd name="connsiteX11" fmla="*/ 2420879 w 8719001"/>
              <a:gd name="connsiteY11" fmla="*/ 1575357 h 1729394"/>
              <a:gd name="connsiteX12" fmla="*/ 0 w 8719001"/>
              <a:gd name="connsiteY12" fmla="*/ 1082106 h 1729394"/>
              <a:gd name="connsiteX13" fmla="*/ 101792 w 8719001"/>
              <a:gd name="connsiteY13" fmla="*/ 413992 h 1729394"/>
              <a:gd name="connsiteX0" fmla="*/ 101792 w 8719001"/>
              <a:gd name="connsiteY0" fmla="*/ 368764 h 1684166"/>
              <a:gd name="connsiteX1" fmla="*/ 1382000 w 8719001"/>
              <a:gd name="connsiteY1" fmla="*/ 164063 h 1684166"/>
              <a:gd name="connsiteX2" fmla="*/ 3593798 w 8719001"/>
              <a:gd name="connsiteY2" fmla="*/ 71033 h 1684166"/>
              <a:gd name="connsiteX3" fmla="*/ 5781230 w 8719001"/>
              <a:gd name="connsiteY3" fmla="*/ 46454 h 1684166"/>
              <a:gd name="connsiteX4" fmla="*/ 7682276 w 8719001"/>
              <a:gd name="connsiteY4" fmla="*/ 511702 h 1684166"/>
              <a:gd name="connsiteX5" fmla="*/ 8687645 w 8719001"/>
              <a:gd name="connsiteY5" fmla="*/ 986642 h 1684166"/>
              <a:gd name="connsiteX6" fmla="*/ 8472773 w 8719001"/>
              <a:gd name="connsiteY6" fmla="*/ 1217924 h 1684166"/>
              <a:gd name="connsiteX7" fmla="*/ 7792701 w 8719001"/>
              <a:gd name="connsiteY7" fmla="*/ 1310668 h 1684166"/>
              <a:gd name="connsiteX8" fmla="*/ 6576379 w 8719001"/>
              <a:gd name="connsiteY8" fmla="*/ 1373448 h 1684166"/>
              <a:gd name="connsiteX9" fmla="*/ 5671549 w 8719001"/>
              <a:gd name="connsiteY9" fmla="*/ 1334278 h 1684166"/>
              <a:gd name="connsiteX10" fmla="*/ 3613522 w 8719001"/>
              <a:gd name="connsiteY10" fmla="*/ 1678176 h 1684166"/>
              <a:gd name="connsiteX11" fmla="*/ 2420879 w 8719001"/>
              <a:gd name="connsiteY11" fmla="*/ 1530129 h 1684166"/>
              <a:gd name="connsiteX12" fmla="*/ 0 w 8719001"/>
              <a:gd name="connsiteY12" fmla="*/ 1036878 h 1684166"/>
              <a:gd name="connsiteX13" fmla="*/ 101792 w 8719001"/>
              <a:gd name="connsiteY13" fmla="*/ 368764 h 1684166"/>
              <a:gd name="connsiteX0" fmla="*/ 101792 w 8719001"/>
              <a:gd name="connsiteY0" fmla="*/ 368764 h 1684166"/>
              <a:gd name="connsiteX1" fmla="*/ 1382000 w 8719001"/>
              <a:gd name="connsiteY1" fmla="*/ 164063 h 1684166"/>
              <a:gd name="connsiteX2" fmla="*/ 3593798 w 8719001"/>
              <a:gd name="connsiteY2" fmla="*/ 71033 h 1684166"/>
              <a:gd name="connsiteX3" fmla="*/ 5781230 w 8719001"/>
              <a:gd name="connsiteY3" fmla="*/ 46454 h 1684166"/>
              <a:gd name="connsiteX4" fmla="*/ 7682276 w 8719001"/>
              <a:gd name="connsiteY4" fmla="*/ 511702 h 1684166"/>
              <a:gd name="connsiteX5" fmla="*/ 8687645 w 8719001"/>
              <a:gd name="connsiteY5" fmla="*/ 986642 h 1684166"/>
              <a:gd name="connsiteX6" fmla="*/ 8472773 w 8719001"/>
              <a:gd name="connsiteY6" fmla="*/ 1217924 h 1684166"/>
              <a:gd name="connsiteX7" fmla="*/ 7792701 w 8719001"/>
              <a:gd name="connsiteY7" fmla="*/ 1310668 h 1684166"/>
              <a:gd name="connsiteX8" fmla="*/ 6576379 w 8719001"/>
              <a:gd name="connsiteY8" fmla="*/ 1373448 h 1684166"/>
              <a:gd name="connsiteX9" fmla="*/ 5571017 w 8719001"/>
              <a:gd name="connsiteY9" fmla="*/ 1309797 h 1684166"/>
              <a:gd name="connsiteX10" fmla="*/ 3613522 w 8719001"/>
              <a:gd name="connsiteY10" fmla="*/ 1678176 h 1684166"/>
              <a:gd name="connsiteX11" fmla="*/ 2420879 w 8719001"/>
              <a:gd name="connsiteY11" fmla="*/ 1530129 h 1684166"/>
              <a:gd name="connsiteX12" fmla="*/ 0 w 8719001"/>
              <a:gd name="connsiteY12" fmla="*/ 1036878 h 1684166"/>
              <a:gd name="connsiteX13" fmla="*/ 101792 w 8719001"/>
              <a:gd name="connsiteY13" fmla="*/ 368764 h 1684166"/>
              <a:gd name="connsiteX0" fmla="*/ 101792 w 8719001"/>
              <a:gd name="connsiteY0" fmla="*/ 368764 h 1683561"/>
              <a:gd name="connsiteX1" fmla="*/ 1382000 w 8719001"/>
              <a:gd name="connsiteY1" fmla="*/ 164063 h 1683561"/>
              <a:gd name="connsiteX2" fmla="*/ 3593798 w 8719001"/>
              <a:gd name="connsiteY2" fmla="*/ 71033 h 1683561"/>
              <a:gd name="connsiteX3" fmla="*/ 5781230 w 8719001"/>
              <a:gd name="connsiteY3" fmla="*/ 46454 h 1683561"/>
              <a:gd name="connsiteX4" fmla="*/ 7682276 w 8719001"/>
              <a:gd name="connsiteY4" fmla="*/ 511702 h 1683561"/>
              <a:gd name="connsiteX5" fmla="*/ 8687645 w 8719001"/>
              <a:gd name="connsiteY5" fmla="*/ 986642 h 1683561"/>
              <a:gd name="connsiteX6" fmla="*/ 8472773 w 8719001"/>
              <a:gd name="connsiteY6" fmla="*/ 1217924 h 1683561"/>
              <a:gd name="connsiteX7" fmla="*/ 7792701 w 8719001"/>
              <a:gd name="connsiteY7" fmla="*/ 1310668 h 1683561"/>
              <a:gd name="connsiteX8" fmla="*/ 6576379 w 8719001"/>
              <a:gd name="connsiteY8" fmla="*/ 1373448 h 1683561"/>
              <a:gd name="connsiteX9" fmla="*/ 5571017 w 8719001"/>
              <a:gd name="connsiteY9" fmla="*/ 1309797 h 1683561"/>
              <a:gd name="connsiteX10" fmla="*/ 3613522 w 8719001"/>
              <a:gd name="connsiteY10" fmla="*/ 1678176 h 1683561"/>
              <a:gd name="connsiteX11" fmla="*/ 2420879 w 8719001"/>
              <a:gd name="connsiteY11" fmla="*/ 1530129 h 1683561"/>
              <a:gd name="connsiteX12" fmla="*/ 1604281 w 8719001"/>
              <a:gd name="connsiteY12" fmla="*/ 1352941 h 1683561"/>
              <a:gd name="connsiteX13" fmla="*/ 0 w 8719001"/>
              <a:gd name="connsiteY13" fmla="*/ 1036878 h 1683561"/>
              <a:gd name="connsiteX14" fmla="*/ 101792 w 8719001"/>
              <a:gd name="connsiteY14" fmla="*/ 368764 h 1683561"/>
              <a:gd name="connsiteX0" fmla="*/ 101792 w 8719001"/>
              <a:gd name="connsiteY0" fmla="*/ 368764 h 1683561"/>
              <a:gd name="connsiteX1" fmla="*/ 1382000 w 8719001"/>
              <a:gd name="connsiteY1" fmla="*/ 164063 h 1683561"/>
              <a:gd name="connsiteX2" fmla="*/ 3593798 w 8719001"/>
              <a:gd name="connsiteY2" fmla="*/ 71033 h 1683561"/>
              <a:gd name="connsiteX3" fmla="*/ 5781230 w 8719001"/>
              <a:gd name="connsiteY3" fmla="*/ 46454 h 1683561"/>
              <a:gd name="connsiteX4" fmla="*/ 7682276 w 8719001"/>
              <a:gd name="connsiteY4" fmla="*/ 511702 h 1683561"/>
              <a:gd name="connsiteX5" fmla="*/ 8687645 w 8719001"/>
              <a:gd name="connsiteY5" fmla="*/ 986642 h 1683561"/>
              <a:gd name="connsiteX6" fmla="*/ 8472773 w 8719001"/>
              <a:gd name="connsiteY6" fmla="*/ 1217924 h 1683561"/>
              <a:gd name="connsiteX7" fmla="*/ 7792701 w 8719001"/>
              <a:gd name="connsiteY7" fmla="*/ 1310668 h 1683561"/>
              <a:gd name="connsiteX8" fmla="*/ 6576379 w 8719001"/>
              <a:gd name="connsiteY8" fmla="*/ 1373448 h 1683561"/>
              <a:gd name="connsiteX9" fmla="*/ 5571017 w 8719001"/>
              <a:gd name="connsiteY9" fmla="*/ 1309797 h 1683561"/>
              <a:gd name="connsiteX10" fmla="*/ 3613522 w 8719001"/>
              <a:gd name="connsiteY10" fmla="*/ 1678176 h 1683561"/>
              <a:gd name="connsiteX11" fmla="*/ 2420879 w 8719001"/>
              <a:gd name="connsiteY11" fmla="*/ 1530129 h 1683561"/>
              <a:gd name="connsiteX12" fmla="*/ 1604281 w 8719001"/>
              <a:gd name="connsiteY12" fmla="*/ 1352941 h 1683561"/>
              <a:gd name="connsiteX13" fmla="*/ 498386 w 8719001"/>
              <a:gd name="connsiteY13" fmla="*/ 1127711 h 1683561"/>
              <a:gd name="connsiteX14" fmla="*/ 0 w 8719001"/>
              <a:gd name="connsiteY14" fmla="*/ 1036878 h 1683561"/>
              <a:gd name="connsiteX15" fmla="*/ 101792 w 8719001"/>
              <a:gd name="connsiteY15" fmla="*/ 368764 h 1683561"/>
              <a:gd name="connsiteX0" fmla="*/ 101792 w 8719001"/>
              <a:gd name="connsiteY0" fmla="*/ 368764 h 1683561"/>
              <a:gd name="connsiteX1" fmla="*/ 1382000 w 8719001"/>
              <a:gd name="connsiteY1" fmla="*/ 164063 h 1683561"/>
              <a:gd name="connsiteX2" fmla="*/ 3593798 w 8719001"/>
              <a:gd name="connsiteY2" fmla="*/ 71033 h 1683561"/>
              <a:gd name="connsiteX3" fmla="*/ 5781230 w 8719001"/>
              <a:gd name="connsiteY3" fmla="*/ 46454 h 1683561"/>
              <a:gd name="connsiteX4" fmla="*/ 7682276 w 8719001"/>
              <a:gd name="connsiteY4" fmla="*/ 511702 h 1683561"/>
              <a:gd name="connsiteX5" fmla="*/ 8687645 w 8719001"/>
              <a:gd name="connsiteY5" fmla="*/ 986642 h 1683561"/>
              <a:gd name="connsiteX6" fmla="*/ 8472773 w 8719001"/>
              <a:gd name="connsiteY6" fmla="*/ 1217924 h 1683561"/>
              <a:gd name="connsiteX7" fmla="*/ 7792701 w 8719001"/>
              <a:gd name="connsiteY7" fmla="*/ 1310668 h 1683561"/>
              <a:gd name="connsiteX8" fmla="*/ 6576379 w 8719001"/>
              <a:gd name="connsiteY8" fmla="*/ 1373448 h 1683561"/>
              <a:gd name="connsiteX9" fmla="*/ 5571017 w 8719001"/>
              <a:gd name="connsiteY9" fmla="*/ 1309797 h 1683561"/>
              <a:gd name="connsiteX10" fmla="*/ 3613522 w 8719001"/>
              <a:gd name="connsiteY10" fmla="*/ 1678176 h 1683561"/>
              <a:gd name="connsiteX11" fmla="*/ 2420879 w 8719001"/>
              <a:gd name="connsiteY11" fmla="*/ 1530129 h 1683561"/>
              <a:gd name="connsiteX12" fmla="*/ 1604281 w 8719001"/>
              <a:gd name="connsiteY12" fmla="*/ 1352941 h 1683561"/>
              <a:gd name="connsiteX13" fmla="*/ 498386 w 8719001"/>
              <a:gd name="connsiteY13" fmla="*/ 1127711 h 1683561"/>
              <a:gd name="connsiteX14" fmla="*/ 0 w 8719001"/>
              <a:gd name="connsiteY14" fmla="*/ 1036878 h 1683561"/>
              <a:gd name="connsiteX15" fmla="*/ 101792 w 8719001"/>
              <a:gd name="connsiteY15" fmla="*/ 368764 h 1683561"/>
              <a:gd name="connsiteX0" fmla="*/ 101792 w 8719001"/>
              <a:gd name="connsiteY0" fmla="*/ 368764 h 1683561"/>
              <a:gd name="connsiteX1" fmla="*/ 1382000 w 8719001"/>
              <a:gd name="connsiteY1" fmla="*/ 164063 h 1683561"/>
              <a:gd name="connsiteX2" fmla="*/ 3593798 w 8719001"/>
              <a:gd name="connsiteY2" fmla="*/ 71033 h 1683561"/>
              <a:gd name="connsiteX3" fmla="*/ 5781230 w 8719001"/>
              <a:gd name="connsiteY3" fmla="*/ 46454 h 1683561"/>
              <a:gd name="connsiteX4" fmla="*/ 7682276 w 8719001"/>
              <a:gd name="connsiteY4" fmla="*/ 511702 h 1683561"/>
              <a:gd name="connsiteX5" fmla="*/ 8687645 w 8719001"/>
              <a:gd name="connsiteY5" fmla="*/ 986642 h 1683561"/>
              <a:gd name="connsiteX6" fmla="*/ 8472773 w 8719001"/>
              <a:gd name="connsiteY6" fmla="*/ 1217924 h 1683561"/>
              <a:gd name="connsiteX7" fmla="*/ 7792701 w 8719001"/>
              <a:gd name="connsiteY7" fmla="*/ 1310668 h 1683561"/>
              <a:gd name="connsiteX8" fmla="*/ 6576379 w 8719001"/>
              <a:gd name="connsiteY8" fmla="*/ 1373448 h 1683561"/>
              <a:gd name="connsiteX9" fmla="*/ 5571017 w 8719001"/>
              <a:gd name="connsiteY9" fmla="*/ 1309797 h 1683561"/>
              <a:gd name="connsiteX10" fmla="*/ 3613522 w 8719001"/>
              <a:gd name="connsiteY10" fmla="*/ 1678176 h 1683561"/>
              <a:gd name="connsiteX11" fmla="*/ 2420879 w 8719001"/>
              <a:gd name="connsiteY11" fmla="*/ 1530129 h 1683561"/>
              <a:gd name="connsiteX12" fmla="*/ 1604281 w 8719001"/>
              <a:gd name="connsiteY12" fmla="*/ 1352941 h 1683561"/>
              <a:gd name="connsiteX13" fmla="*/ 498386 w 8719001"/>
              <a:gd name="connsiteY13" fmla="*/ 1127711 h 1683561"/>
              <a:gd name="connsiteX14" fmla="*/ 0 w 8719001"/>
              <a:gd name="connsiteY14" fmla="*/ 1036878 h 1683561"/>
              <a:gd name="connsiteX15" fmla="*/ 101792 w 8719001"/>
              <a:gd name="connsiteY15" fmla="*/ 368764 h 1683561"/>
              <a:gd name="connsiteX0" fmla="*/ 101792 w 8719001"/>
              <a:gd name="connsiteY0" fmla="*/ 368764 h 1683561"/>
              <a:gd name="connsiteX1" fmla="*/ 1382000 w 8719001"/>
              <a:gd name="connsiteY1" fmla="*/ 164063 h 1683561"/>
              <a:gd name="connsiteX2" fmla="*/ 3593798 w 8719001"/>
              <a:gd name="connsiteY2" fmla="*/ 71033 h 1683561"/>
              <a:gd name="connsiteX3" fmla="*/ 5781230 w 8719001"/>
              <a:gd name="connsiteY3" fmla="*/ 46454 h 1683561"/>
              <a:gd name="connsiteX4" fmla="*/ 7682276 w 8719001"/>
              <a:gd name="connsiteY4" fmla="*/ 511702 h 1683561"/>
              <a:gd name="connsiteX5" fmla="*/ 8687645 w 8719001"/>
              <a:gd name="connsiteY5" fmla="*/ 986642 h 1683561"/>
              <a:gd name="connsiteX6" fmla="*/ 8472773 w 8719001"/>
              <a:gd name="connsiteY6" fmla="*/ 1217924 h 1683561"/>
              <a:gd name="connsiteX7" fmla="*/ 7792701 w 8719001"/>
              <a:gd name="connsiteY7" fmla="*/ 1310668 h 1683561"/>
              <a:gd name="connsiteX8" fmla="*/ 6576379 w 8719001"/>
              <a:gd name="connsiteY8" fmla="*/ 1373448 h 1683561"/>
              <a:gd name="connsiteX9" fmla="*/ 5571017 w 8719001"/>
              <a:gd name="connsiteY9" fmla="*/ 1309797 h 1683561"/>
              <a:gd name="connsiteX10" fmla="*/ 3613522 w 8719001"/>
              <a:gd name="connsiteY10" fmla="*/ 1678176 h 1683561"/>
              <a:gd name="connsiteX11" fmla="*/ 2420879 w 8719001"/>
              <a:gd name="connsiteY11" fmla="*/ 1530129 h 1683561"/>
              <a:gd name="connsiteX12" fmla="*/ 1470233 w 8719001"/>
              <a:gd name="connsiteY12" fmla="*/ 1352941 h 1683561"/>
              <a:gd name="connsiteX13" fmla="*/ 498386 w 8719001"/>
              <a:gd name="connsiteY13" fmla="*/ 1127711 h 1683561"/>
              <a:gd name="connsiteX14" fmla="*/ 0 w 8719001"/>
              <a:gd name="connsiteY14" fmla="*/ 1036878 h 1683561"/>
              <a:gd name="connsiteX15" fmla="*/ 101792 w 8719001"/>
              <a:gd name="connsiteY15" fmla="*/ 368764 h 168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8719001" h="1683561">
                <a:moveTo>
                  <a:pt x="101792" y="368764"/>
                </a:moveTo>
                <a:cubicBezTo>
                  <a:pt x="203662" y="334278"/>
                  <a:pt x="956388" y="220213"/>
                  <a:pt x="1382000" y="164063"/>
                </a:cubicBezTo>
                <a:cubicBezTo>
                  <a:pt x="1807612" y="107913"/>
                  <a:pt x="3000226" y="125724"/>
                  <a:pt x="3593798" y="71033"/>
                </a:cubicBezTo>
                <a:cubicBezTo>
                  <a:pt x="4187370" y="16342"/>
                  <a:pt x="5055133" y="-44128"/>
                  <a:pt x="5781230" y="46454"/>
                </a:cubicBezTo>
                <a:cubicBezTo>
                  <a:pt x="6631330" y="75989"/>
                  <a:pt x="6922541" y="339356"/>
                  <a:pt x="7682276" y="511702"/>
                </a:cubicBezTo>
                <a:cubicBezTo>
                  <a:pt x="8635843" y="622702"/>
                  <a:pt x="8484926" y="844503"/>
                  <a:pt x="8687645" y="986642"/>
                </a:cubicBezTo>
                <a:cubicBezTo>
                  <a:pt x="8780297" y="1107610"/>
                  <a:pt x="8655442" y="1163920"/>
                  <a:pt x="8472773" y="1217924"/>
                </a:cubicBezTo>
                <a:cubicBezTo>
                  <a:pt x="8290104" y="1271928"/>
                  <a:pt x="8153449" y="1296172"/>
                  <a:pt x="7792701" y="1310668"/>
                </a:cubicBezTo>
                <a:cubicBezTo>
                  <a:pt x="7396141" y="1383296"/>
                  <a:pt x="6795856" y="1380938"/>
                  <a:pt x="6576379" y="1373448"/>
                </a:cubicBezTo>
                <a:cubicBezTo>
                  <a:pt x="6356902" y="1365958"/>
                  <a:pt x="5925193" y="1295731"/>
                  <a:pt x="5571017" y="1309797"/>
                </a:cubicBezTo>
                <a:cubicBezTo>
                  <a:pt x="5216841" y="1323863"/>
                  <a:pt x="4172057" y="1644718"/>
                  <a:pt x="3613522" y="1678176"/>
                </a:cubicBezTo>
                <a:cubicBezTo>
                  <a:pt x="3054987" y="1711634"/>
                  <a:pt x="2789265" y="1580255"/>
                  <a:pt x="2420879" y="1530129"/>
                </a:cubicBezTo>
                <a:cubicBezTo>
                  <a:pt x="2052494" y="1480004"/>
                  <a:pt x="1818576" y="1416746"/>
                  <a:pt x="1470233" y="1352941"/>
                </a:cubicBezTo>
                <a:cubicBezTo>
                  <a:pt x="1121890" y="1289136"/>
                  <a:pt x="698741" y="1180388"/>
                  <a:pt x="498386" y="1127711"/>
                </a:cubicBezTo>
                <a:cubicBezTo>
                  <a:pt x="231007" y="1089722"/>
                  <a:pt x="38172" y="1166633"/>
                  <a:pt x="0" y="1036878"/>
                </a:cubicBezTo>
                <a:cubicBezTo>
                  <a:pt x="417" y="998601"/>
                  <a:pt x="101375" y="407041"/>
                  <a:pt x="101792" y="368764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sp>
        <p:nvSpPr>
          <p:cNvPr id="103" name="Шестиугольник 1">
            <a:extLst>
              <a:ext uri="{FF2B5EF4-FFF2-40B4-BE49-F238E27FC236}">
                <a16:creationId xmlns:a16="http://schemas.microsoft.com/office/drawing/2014/main" xmlns="" id="{F3A56871-8A1D-46B2-AB5A-5AD9A150D098}"/>
              </a:ext>
            </a:extLst>
          </p:cNvPr>
          <p:cNvSpPr/>
          <p:nvPr/>
        </p:nvSpPr>
        <p:spPr>
          <a:xfrm rot="514936">
            <a:off x="3855950" y="4325619"/>
            <a:ext cx="1296349" cy="183197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6233" h="114832">
                <a:moveTo>
                  <a:pt x="1250" y="0"/>
                </a:moveTo>
                <a:lnTo>
                  <a:pt x="955490" y="847"/>
                </a:lnTo>
                <a:cubicBezTo>
                  <a:pt x="955738" y="37076"/>
                  <a:pt x="955985" y="73304"/>
                  <a:pt x="956233" y="109533"/>
                </a:cubicBezTo>
                <a:lnTo>
                  <a:pt x="0" y="114832"/>
                </a:lnTo>
                <a:cubicBezTo>
                  <a:pt x="417" y="76555"/>
                  <a:pt x="833" y="38277"/>
                  <a:pt x="1250" y="0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cxnSp>
        <p:nvCxnSpPr>
          <p:cNvPr id="104" name="Прямая соединительная линия 103">
            <a:extLst>
              <a:ext uri="{FF2B5EF4-FFF2-40B4-BE49-F238E27FC236}">
                <a16:creationId xmlns:a16="http://schemas.microsoft.com/office/drawing/2014/main" xmlns="" id="{841AC70B-FDFD-44EB-8512-BD5DFF1011A4}"/>
              </a:ext>
            </a:extLst>
          </p:cNvPr>
          <p:cNvCxnSpPr>
            <a:cxnSpLocks/>
            <a:stCxn id="79" idx="0"/>
            <a:endCxn id="107" idx="2"/>
          </p:cNvCxnSpPr>
          <p:nvPr/>
        </p:nvCxnSpPr>
        <p:spPr>
          <a:xfrm flipH="1" flipV="1">
            <a:off x="691039" y="2408303"/>
            <a:ext cx="457513" cy="35868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Скругленный прямоугольник 323">
            <a:extLst>
              <a:ext uri="{FF2B5EF4-FFF2-40B4-BE49-F238E27FC236}">
                <a16:creationId xmlns:a16="http://schemas.microsoft.com/office/drawing/2014/main" xmlns="" id="{975F0F35-7C62-4F0E-967A-FD13F231961E}"/>
              </a:ext>
            </a:extLst>
          </p:cNvPr>
          <p:cNvSpPr/>
          <p:nvPr/>
        </p:nvSpPr>
        <p:spPr>
          <a:xfrm>
            <a:off x="304445" y="2141238"/>
            <a:ext cx="773187" cy="2670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                                            Памятник природы Сходненский ковш</a:t>
            </a:r>
          </a:p>
        </p:txBody>
      </p:sp>
      <p:sp>
        <p:nvSpPr>
          <p:cNvPr id="111" name="Скругленный прямоугольник 323">
            <a:extLst>
              <a:ext uri="{FF2B5EF4-FFF2-40B4-BE49-F238E27FC236}">
                <a16:creationId xmlns:a16="http://schemas.microsoft.com/office/drawing/2014/main" xmlns="" id="{DD17B575-2ABF-475A-88E8-3FB6651C96B6}"/>
              </a:ext>
            </a:extLst>
          </p:cNvPr>
          <p:cNvSpPr/>
          <p:nvPr/>
        </p:nvSpPr>
        <p:spPr>
          <a:xfrm>
            <a:off x="4219899" y="4906083"/>
            <a:ext cx="860105" cy="2670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                                            Сквер между западными и восточными мостами</a:t>
            </a:r>
          </a:p>
        </p:txBody>
      </p:sp>
      <p:sp>
        <p:nvSpPr>
          <p:cNvPr id="113" name="Шестиугольник 1">
            <a:extLst>
              <a:ext uri="{FF2B5EF4-FFF2-40B4-BE49-F238E27FC236}">
                <a16:creationId xmlns:a16="http://schemas.microsoft.com/office/drawing/2014/main" xmlns="" id="{C45F9BB9-846A-4CC3-9BD3-17D225B1814B}"/>
              </a:ext>
            </a:extLst>
          </p:cNvPr>
          <p:cNvSpPr/>
          <p:nvPr/>
        </p:nvSpPr>
        <p:spPr>
          <a:xfrm>
            <a:off x="787069" y="3351324"/>
            <a:ext cx="439101" cy="455371"/>
          </a:xfrm>
          <a:custGeom>
            <a:avLst/>
            <a:gdLst>
              <a:gd name="connsiteX0" fmla="*/ 0 w 1060704"/>
              <a:gd name="connsiteY0" fmla="*/ 313184 h 626368"/>
              <a:gd name="connsiteX1" fmla="*/ 97870 w 1060704"/>
              <a:gd name="connsiteY1" fmla="*/ 0 h 626368"/>
              <a:gd name="connsiteX2" fmla="*/ 962834 w 1060704"/>
              <a:gd name="connsiteY2" fmla="*/ 0 h 626368"/>
              <a:gd name="connsiteX3" fmla="*/ 1060704 w 1060704"/>
              <a:gd name="connsiteY3" fmla="*/ 313184 h 626368"/>
              <a:gd name="connsiteX4" fmla="*/ 962834 w 1060704"/>
              <a:gd name="connsiteY4" fmla="*/ 626368 h 626368"/>
              <a:gd name="connsiteX5" fmla="*/ 97870 w 1060704"/>
              <a:gd name="connsiteY5" fmla="*/ 626368 h 626368"/>
              <a:gd name="connsiteX6" fmla="*/ 0 w 1060704"/>
              <a:gd name="connsiteY6" fmla="*/ 313184 h 626368"/>
              <a:gd name="connsiteX0" fmla="*/ 0 w 1413129"/>
              <a:gd name="connsiteY0" fmla="*/ 313184 h 626368"/>
              <a:gd name="connsiteX1" fmla="*/ 97870 w 1413129"/>
              <a:gd name="connsiteY1" fmla="*/ 0 h 626368"/>
              <a:gd name="connsiteX2" fmla="*/ 962834 w 1413129"/>
              <a:gd name="connsiteY2" fmla="*/ 0 h 626368"/>
              <a:gd name="connsiteX3" fmla="*/ 1413129 w 1413129"/>
              <a:gd name="connsiteY3" fmla="*/ 56009 h 626368"/>
              <a:gd name="connsiteX4" fmla="*/ 962834 w 1413129"/>
              <a:gd name="connsiteY4" fmla="*/ 626368 h 626368"/>
              <a:gd name="connsiteX5" fmla="*/ 97870 w 1413129"/>
              <a:gd name="connsiteY5" fmla="*/ 626368 h 626368"/>
              <a:gd name="connsiteX6" fmla="*/ 0 w 1413129"/>
              <a:gd name="connsiteY6" fmla="*/ 313184 h 626368"/>
              <a:gd name="connsiteX0" fmla="*/ 0 w 1413129"/>
              <a:gd name="connsiteY0" fmla="*/ 560834 h 874018"/>
              <a:gd name="connsiteX1" fmla="*/ 97870 w 1413129"/>
              <a:gd name="connsiteY1" fmla="*/ 247650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0 w 1413129"/>
              <a:gd name="connsiteY0" fmla="*/ 560834 h 874018"/>
              <a:gd name="connsiteX1" fmla="*/ 202645 w 1413129"/>
              <a:gd name="connsiteY1" fmla="*/ 123825 h 874018"/>
              <a:gd name="connsiteX2" fmla="*/ 1191434 w 1413129"/>
              <a:gd name="connsiteY2" fmla="*/ 0 h 874018"/>
              <a:gd name="connsiteX3" fmla="*/ 1413129 w 1413129"/>
              <a:gd name="connsiteY3" fmla="*/ 303659 h 874018"/>
              <a:gd name="connsiteX4" fmla="*/ 962834 w 1413129"/>
              <a:gd name="connsiteY4" fmla="*/ 874018 h 874018"/>
              <a:gd name="connsiteX5" fmla="*/ 97870 w 1413129"/>
              <a:gd name="connsiteY5" fmla="*/ 874018 h 874018"/>
              <a:gd name="connsiteX6" fmla="*/ 0 w 1413129"/>
              <a:gd name="connsiteY6" fmla="*/ 560834 h 874018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01190 w 1514319"/>
              <a:gd name="connsiteY0" fmla="*/ 760635 h 1073819"/>
              <a:gd name="connsiteX1" fmla="*/ 0 w 1514319"/>
              <a:gd name="connsiteY1" fmla="*/ 0 h 1073819"/>
              <a:gd name="connsiteX2" fmla="*/ 1292624 w 1514319"/>
              <a:gd name="connsiteY2" fmla="*/ 199801 h 1073819"/>
              <a:gd name="connsiteX3" fmla="*/ 1514319 w 1514319"/>
              <a:gd name="connsiteY3" fmla="*/ 503460 h 1073819"/>
              <a:gd name="connsiteX4" fmla="*/ 1064024 w 1514319"/>
              <a:gd name="connsiteY4" fmla="*/ 1073819 h 1073819"/>
              <a:gd name="connsiteX5" fmla="*/ 199060 w 1514319"/>
              <a:gd name="connsiteY5" fmla="*/ 1073819 h 1073819"/>
              <a:gd name="connsiteX6" fmla="*/ 101190 w 1514319"/>
              <a:gd name="connsiteY6" fmla="*/ 760635 h 1073819"/>
              <a:gd name="connsiteX0" fmla="*/ 112876 w 1526005"/>
              <a:gd name="connsiteY0" fmla="*/ 725961 h 1039145"/>
              <a:gd name="connsiteX1" fmla="*/ 0 w 1526005"/>
              <a:gd name="connsiteY1" fmla="*/ 0 h 1039145"/>
              <a:gd name="connsiteX2" fmla="*/ 1304310 w 1526005"/>
              <a:gd name="connsiteY2" fmla="*/ 165127 h 1039145"/>
              <a:gd name="connsiteX3" fmla="*/ 1526005 w 1526005"/>
              <a:gd name="connsiteY3" fmla="*/ 468786 h 1039145"/>
              <a:gd name="connsiteX4" fmla="*/ 1075710 w 1526005"/>
              <a:gd name="connsiteY4" fmla="*/ 1039145 h 1039145"/>
              <a:gd name="connsiteX5" fmla="*/ 210746 w 1526005"/>
              <a:gd name="connsiteY5" fmla="*/ 1039145 h 1039145"/>
              <a:gd name="connsiteX6" fmla="*/ 112876 w 1526005"/>
              <a:gd name="connsiteY6" fmla="*/ 725961 h 1039145"/>
              <a:gd name="connsiteX0" fmla="*/ 89504 w 1502633"/>
              <a:gd name="connsiteY0" fmla="*/ 702845 h 1016029"/>
              <a:gd name="connsiteX1" fmla="*/ 0 w 1502633"/>
              <a:gd name="connsiteY1" fmla="*/ 0 h 1016029"/>
              <a:gd name="connsiteX2" fmla="*/ 1280938 w 1502633"/>
              <a:gd name="connsiteY2" fmla="*/ 142011 h 1016029"/>
              <a:gd name="connsiteX3" fmla="*/ 1502633 w 1502633"/>
              <a:gd name="connsiteY3" fmla="*/ 445670 h 1016029"/>
              <a:gd name="connsiteX4" fmla="*/ 1052338 w 1502633"/>
              <a:gd name="connsiteY4" fmla="*/ 1016029 h 1016029"/>
              <a:gd name="connsiteX5" fmla="*/ 187374 w 1502633"/>
              <a:gd name="connsiteY5" fmla="*/ 1016029 h 1016029"/>
              <a:gd name="connsiteX6" fmla="*/ 89504 w 1502633"/>
              <a:gd name="connsiteY6" fmla="*/ 702845 h 1016029"/>
              <a:gd name="connsiteX0" fmla="*/ 89504 w 1502633"/>
              <a:gd name="connsiteY0" fmla="*/ 716869 h 1030053"/>
              <a:gd name="connsiteX1" fmla="*/ 0 w 1502633"/>
              <a:gd name="connsiteY1" fmla="*/ 14024 h 1030053"/>
              <a:gd name="connsiteX2" fmla="*/ 1374425 w 1502633"/>
              <a:gd name="connsiteY2" fmla="*/ 0 h 1030053"/>
              <a:gd name="connsiteX3" fmla="*/ 1502633 w 1502633"/>
              <a:gd name="connsiteY3" fmla="*/ 459694 h 1030053"/>
              <a:gd name="connsiteX4" fmla="*/ 1052338 w 1502633"/>
              <a:gd name="connsiteY4" fmla="*/ 1030053 h 1030053"/>
              <a:gd name="connsiteX5" fmla="*/ 187374 w 1502633"/>
              <a:gd name="connsiteY5" fmla="*/ 1030053 h 1030053"/>
              <a:gd name="connsiteX6" fmla="*/ 89504 w 1502633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052338 w 1374425"/>
              <a:gd name="connsiteY4" fmla="*/ 1030053 h 1030053"/>
              <a:gd name="connsiteX5" fmla="*/ 187374 w 1374425"/>
              <a:gd name="connsiteY5" fmla="*/ 1030053 h 1030053"/>
              <a:gd name="connsiteX6" fmla="*/ 89504 w 1374425"/>
              <a:gd name="connsiteY6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132785 w 1374425"/>
              <a:gd name="connsiteY4" fmla="*/ 792404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052338 w 1374425"/>
              <a:gd name="connsiteY5" fmla="*/ 1030053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89504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89504 w 1374425"/>
              <a:gd name="connsiteY7" fmla="*/ 716869 h 1030053"/>
              <a:gd name="connsiteX0" fmla="*/ 118718 w 1374425"/>
              <a:gd name="connsiteY0" fmla="*/ 716869 h 1030053"/>
              <a:gd name="connsiteX1" fmla="*/ 0 w 1374425"/>
              <a:gd name="connsiteY1" fmla="*/ 14024 h 1030053"/>
              <a:gd name="connsiteX2" fmla="*/ 1374425 w 1374425"/>
              <a:gd name="connsiteY2" fmla="*/ 0 h 1030053"/>
              <a:gd name="connsiteX3" fmla="*/ 1315658 w 1374425"/>
              <a:gd name="connsiteY3" fmla="*/ 355671 h 1030053"/>
              <a:gd name="connsiteX4" fmla="*/ 1267174 w 1374425"/>
              <a:gd name="connsiteY4" fmla="*/ 578579 h 1030053"/>
              <a:gd name="connsiteX5" fmla="*/ 1286057 w 1374425"/>
              <a:gd name="connsiteY5" fmla="*/ 856682 h 1030053"/>
              <a:gd name="connsiteX6" fmla="*/ 187374 w 1374425"/>
              <a:gd name="connsiteY6" fmla="*/ 1030053 h 1030053"/>
              <a:gd name="connsiteX7" fmla="*/ 118718 w 1374425"/>
              <a:gd name="connsiteY7" fmla="*/ 716869 h 1030053"/>
              <a:gd name="connsiteX0" fmla="*/ 118718 w 1374425"/>
              <a:gd name="connsiteY0" fmla="*/ 776627 h 1089811"/>
              <a:gd name="connsiteX1" fmla="*/ 0 w 1374425"/>
              <a:gd name="connsiteY1" fmla="*/ 73782 h 1089811"/>
              <a:gd name="connsiteX2" fmla="*/ 1374425 w 1374425"/>
              <a:gd name="connsiteY2" fmla="*/ 59758 h 1089811"/>
              <a:gd name="connsiteX3" fmla="*/ 1315658 w 1374425"/>
              <a:gd name="connsiteY3" fmla="*/ 415429 h 1089811"/>
              <a:gd name="connsiteX4" fmla="*/ 1267174 w 1374425"/>
              <a:gd name="connsiteY4" fmla="*/ 638337 h 1089811"/>
              <a:gd name="connsiteX5" fmla="*/ 1286057 w 1374425"/>
              <a:gd name="connsiteY5" fmla="*/ 916440 h 1089811"/>
              <a:gd name="connsiteX6" fmla="*/ 187374 w 1374425"/>
              <a:gd name="connsiteY6" fmla="*/ 1089811 h 1089811"/>
              <a:gd name="connsiteX7" fmla="*/ 118718 w 1374425"/>
              <a:gd name="connsiteY7" fmla="*/ 776627 h 1089811"/>
              <a:gd name="connsiteX0" fmla="*/ 118718 w 1374425"/>
              <a:gd name="connsiteY0" fmla="*/ 784682 h 1097866"/>
              <a:gd name="connsiteX1" fmla="*/ 0 w 1374425"/>
              <a:gd name="connsiteY1" fmla="*/ 81837 h 1097866"/>
              <a:gd name="connsiteX2" fmla="*/ 1374425 w 1374425"/>
              <a:gd name="connsiteY2" fmla="*/ 50477 h 1097866"/>
              <a:gd name="connsiteX3" fmla="*/ 1315658 w 1374425"/>
              <a:gd name="connsiteY3" fmla="*/ 423484 h 1097866"/>
              <a:gd name="connsiteX4" fmla="*/ 1267174 w 1374425"/>
              <a:gd name="connsiteY4" fmla="*/ 646392 h 1097866"/>
              <a:gd name="connsiteX5" fmla="*/ 1286057 w 1374425"/>
              <a:gd name="connsiteY5" fmla="*/ 924495 h 1097866"/>
              <a:gd name="connsiteX6" fmla="*/ 187374 w 1374425"/>
              <a:gd name="connsiteY6" fmla="*/ 1097866 h 1097866"/>
              <a:gd name="connsiteX7" fmla="*/ 118718 w 1374425"/>
              <a:gd name="connsiteY7" fmla="*/ 784682 h 1097866"/>
              <a:gd name="connsiteX0" fmla="*/ 118718 w 1374425"/>
              <a:gd name="connsiteY0" fmla="*/ 774390 h 1087574"/>
              <a:gd name="connsiteX1" fmla="*/ 0 w 1374425"/>
              <a:gd name="connsiteY1" fmla="*/ 71545 h 1087574"/>
              <a:gd name="connsiteX2" fmla="*/ 1374425 w 1374425"/>
              <a:gd name="connsiteY2" fmla="*/ 40185 h 1087574"/>
              <a:gd name="connsiteX3" fmla="*/ 1315658 w 1374425"/>
              <a:gd name="connsiteY3" fmla="*/ 413192 h 1087574"/>
              <a:gd name="connsiteX4" fmla="*/ 1267174 w 1374425"/>
              <a:gd name="connsiteY4" fmla="*/ 636100 h 1087574"/>
              <a:gd name="connsiteX5" fmla="*/ 1286057 w 1374425"/>
              <a:gd name="connsiteY5" fmla="*/ 914203 h 1087574"/>
              <a:gd name="connsiteX6" fmla="*/ 187374 w 1374425"/>
              <a:gd name="connsiteY6" fmla="*/ 1087574 h 1087574"/>
              <a:gd name="connsiteX7" fmla="*/ 118718 w 1374425"/>
              <a:gd name="connsiteY7" fmla="*/ 774390 h 1087574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6057 w 1374425"/>
              <a:gd name="connsiteY5" fmla="*/ 91896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67174 w 1374425"/>
              <a:gd name="connsiteY4" fmla="*/ 640864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1280214 w 1374425"/>
              <a:gd name="connsiteY5" fmla="*/ 739817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559958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853677 w 1374425"/>
              <a:gd name="connsiteY5" fmla="*/ 693585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187374 w 1374425"/>
              <a:gd name="connsiteY6" fmla="*/ 1092338 h 1092338"/>
              <a:gd name="connsiteX7" fmla="*/ 118718 w 1374425"/>
              <a:gd name="connsiteY7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449157 w 1374425"/>
              <a:gd name="connsiteY6" fmla="*/ 883586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92338"/>
              <a:gd name="connsiteX1" fmla="*/ 0 w 1374425"/>
              <a:gd name="connsiteY1" fmla="*/ 76309 h 1092338"/>
              <a:gd name="connsiteX2" fmla="*/ 1374425 w 1374425"/>
              <a:gd name="connsiteY2" fmla="*/ 44949 h 1092338"/>
              <a:gd name="connsiteX3" fmla="*/ 1315658 w 1374425"/>
              <a:gd name="connsiteY3" fmla="*/ 417956 h 1092338"/>
              <a:gd name="connsiteX4" fmla="*/ 1284703 w 1374425"/>
              <a:gd name="connsiteY4" fmla="*/ 606190 h 1092338"/>
              <a:gd name="connsiteX5" fmla="*/ 684232 w 1374425"/>
              <a:gd name="connsiteY5" fmla="*/ 699363 h 1092338"/>
              <a:gd name="connsiteX6" fmla="*/ 723778 w 1374425"/>
              <a:gd name="connsiteY6" fmla="*/ 987608 h 1092338"/>
              <a:gd name="connsiteX7" fmla="*/ 187374 w 1374425"/>
              <a:gd name="connsiteY7" fmla="*/ 1092338 h 1092338"/>
              <a:gd name="connsiteX8" fmla="*/ 118718 w 1374425"/>
              <a:gd name="connsiteY8" fmla="*/ 779154 h 1092338"/>
              <a:gd name="connsiteX0" fmla="*/ 118718 w 1374425"/>
              <a:gd name="connsiteY0" fmla="*/ 77915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118718 w 1374425"/>
              <a:gd name="connsiteY8" fmla="*/ 779154 h 1063443"/>
              <a:gd name="connsiteX0" fmla="*/ 71974 w 1374425"/>
              <a:gd name="connsiteY0" fmla="*/ 530657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71974 w 1374425"/>
              <a:gd name="connsiteY8" fmla="*/ 530657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170604 w 1455525"/>
              <a:gd name="connsiteY0" fmla="*/ 547994 h 1063443"/>
              <a:gd name="connsiteX1" fmla="*/ 81100 w 1455525"/>
              <a:gd name="connsiteY1" fmla="*/ 76309 h 1063443"/>
              <a:gd name="connsiteX2" fmla="*/ 1455525 w 1455525"/>
              <a:gd name="connsiteY2" fmla="*/ 44949 h 1063443"/>
              <a:gd name="connsiteX3" fmla="*/ 1396758 w 1455525"/>
              <a:gd name="connsiteY3" fmla="*/ 417956 h 1063443"/>
              <a:gd name="connsiteX4" fmla="*/ 1365803 w 1455525"/>
              <a:gd name="connsiteY4" fmla="*/ 606190 h 1063443"/>
              <a:gd name="connsiteX5" fmla="*/ 765332 w 1455525"/>
              <a:gd name="connsiteY5" fmla="*/ 699363 h 1063443"/>
              <a:gd name="connsiteX6" fmla="*/ 804878 w 1455525"/>
              <a:gd name="connsiteY6" fmla="*/ 987608 h 1063443"/>
              <a:gd name="connsiteX7" fmla="*/ 256788 w 1455525"/>
              <a:gd name="connsiteY7" fmla="*/ 1063443 h 1063443"/>
              <a:gd name="connsiteX8" fmla="*/ 170604 w 14555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3778 w 1374425"/>
              <a:gd name="connsiteY6" fmla="*/ 987608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89504 w 1374425"/>
              <a:gd name="connsiteY0" fmla="*/ 547994 h 1063443"/>
              <a:gd name="connsiteX1" fmla="*/ 0 w 1374425"/>
              <a:gd name="connsiteY1" fmla="*/ 76309 h 1063443"/>
              <a:gd name="connsiteX2" fmla="*/ 1374425 w 1374425"/>
              <a:gd name="connsiteY2" fmla="*/ 44949 h 1063443"/>
              <a:gd name="connsiteX3" fmla="*/ 1315658 w 1374425"/>
              <a:gd name="connsiteY3" fmla="*/ 417956 h 1063443"/>
              <a:gd name="connsiteX4" fmla="*/ 1284703 w 1374425"/>
              <a:gd name="connsiteY4" fmla="*/ 606190 h 1063443"/>
              <a:gd name="connsiteX5" fmla="*/ 684232 w 1374425"/>
              <a:gd name="connsiteY5" fmla="*/ 699363 h 1063443"/>
              <a:gd name="connsiteX6" fmla="*/ 729621 w 1374425"/>
              <a:gd name="connsiteY6" fmla="*/ 964492 h 1063443"/>
              <a:gd name="connsiteX7" fmla="*/ 175688 w 1374425"/>
              <a:gd name="connsiteY7" fmla="*/ 1063443 h 1063443"/>
              <a:gd name="connsiteX8" fmla="*/ 89504 w 1374425"/>
              <a:gd name="connsiteY8" fmla="*/ 547994 h 1063443"/>
              <a:gd name="connsiteX0" fmla="*/ 2520 w 1287441"/>
              <a:gd name="connsiteY0" fmla="*/ 690347 h 1205796"/>
              <a:gd name="connsiteX1" fmla="*/ 25201 w 1287441"/>
              <a:gd name="connsiteY1" fmla="*/ 24486 h 1205796"/>
              <a:gd name="connsiteX2" fmla="*/ 1287441 w 1287441"/>
              <a:gd name="connsiteY2" fmla="*/ 187302 h 1205796"/>
              <a:gd name="connsiteX3" fmla="*/ 1228674 w 1287441"/>
              <a:gd name="connsiteY3" fmla="*/ 560309 h 1205796"/>
              <a:gd name="connsiteX4" fmla="*/ 1197719 w 1287441"/>
              <a:gd name="connsiteY4" fmla="*/ 748543 h 1205796"/>
              <a:gd name="connsiteX5" fmla="*/ 597248 w 1287441"/>
              <a:gd name="connsiteY5" fmla="*/ 841716 h 1205796"/>
              <a:gd name="connsiteX6" fmla="*/ 642637 w 1287441"/>
              <a:gd name="connsiteY6" fmla="*/ 1106845 h 1205796"/>
              <a:gd name="connsiteX7" fmla="*/ 88704 w 1287441"/>
              <a:gd name="connsiteY7" fmla="*/ 1205796 h 1205796"/>
              <a:gd name="connsiteX8" fmla="*/ 2520 w 1287441"/>
              <a:gd name="connsiteY8" fmla="*/ 690347 h 1205796"/>
              <a:gd name="connsiteX0" fmla="*/ 2520 w 1228674"/>
              <a:gd name="connsiteY0" fmla="*/ 678226 h 1193675"/>
              <a:gd name="connsiteX1" fmla="*/ 25201 w 1228674"/>
              <a:gd name="connsiteY1" fmla="*/ 12365 h 1193675"/>
              <a:gd name="connsiteX2" fmla="*/ 1156558 w 1228674"/>
              <a:gd name="connsiteY2" fmla="*/ 424835 h 1193675"/>
              <a:gd name="connsiteX3" fmla="*/ 1228674 w 1228674"/>
              <a:gd name="connsiteY3" fmla="*/ 548188 h 1193675"/>
              <a:gd name="connsiteX4" fmla="*/ 1197719 w 1228674"/>
              <a:gd name="connsiteY4" fmla="*/ 736422 h 1193675"/>
              <a:gd name="connsiteX5" fmla="*/ 597248 w 1228674"/>
              <a:gd name="connsiteY5" fmla="*/ 829595 h 1193675"/>
              <a:gd name="connsiteX6" fmla="*/ 642637 w 1228674"/>
              <a:gd name="connsiteY6" fmla="*/ 1094724 h 1193675"/>
              <a:gd name="connsiteX7" fmla="*/ 88704 w 1228674"/>
              <a:gd name="connsiteY7" fmla="*/ 1193675 h 1193675"/>
              <a:gd name="connsiteX8" fmla="*/ 2520 w 1228674"/>
              <a:gd name="connsiteY8" fmla="*/ 678226 h 1193675"/>
              <a:gd name="connsiteX0" fmla="*/ 2520 w 1228674"/>
              <a:gd name="connsiteY0" fmla="*/ 678699 h 1194148"/>
              <a:gd name="connsiteX1" fmla="*/ 25201 w 1228674"/>
              <a:gd name="connsiteY1" fmla="*/ 12838 h 1194148"/>
              <a:gd name="connsiteX2" fmla="*/ 1119164 w 1228674"/>
              <a:gd name="connsiteY2" fmla="*/ 406815 h 1194148"/>
              <a:gd name="connsiteX3" fmla="*/ 1228674 w 1228674"/>
              <a:gd name="connsiteY3" fmla="*/ 548661 h 1194148"/>
              <a:gd name="connsiteX4" fmla="*/ 1197719 w 1228674"/>
              <a:gd name="connsiteY4" fmla="*/ 736895 h 1194148"/>
              <a:gd name="connsiteX5" fmla="*/ 597248 w 1228674"/>
              <a:gd name="connsiteY5" fmla="*/ 830068 h 1194148"/>
              <a:gd name="connsiteX6" fmla="*/ 642637 w 1228674"/>
              <a:gd name="connsiteY6" fmla="*/ 1095197 h 1194148"/>
              <a:gd name="connsiteX7" fmla="*/ 88704 w 1228674"/>
              <a:gd name="connsiteY7" fmla="*/ 1194148 h 1194148"/>
              <a:gd name="connsiteX8" fmla="*/ 2520 w 1228674"/>
              <a:gd name="connsiteY8" fmla="*/ 678699 h 1194148"/>
              <a:gd name="connsiteX0" fmla="*/ 2520 w 1228674"/>
              <a:gd name="connsiteY0" fmla="*/ 679721 h 1195170"/>
              <a:gd name="connsiteX1" fmla="*/ 25201 w 1228674"/>
              <a:gd name="connsiteY1" fmla="*/ 13860 h 1195170"/>
              <a:gd name="connsiteX2" fmla="*/ 1119164 w 1228674"/>
              <a:gd name="connsiteY2" fmla="*/ 407837 h 1195170"/>
              <a:gd name="connsiteX3" fmla="*/ 1228674 w 1228674"/>
              <a:gd name="connsiteY3" fmla="*/ 549683 h 1195170"/>
              <a:gd name="connsiteX4" fmla="*/ 1197719 w 1228674"/>
              <a:gd name="connsiteY4" fmla="*/ 737917 h 1195170"/>
              <a:gd name="connsiteX5" fmla="*/ 597248 w 1228674"/>
              <a:gd name="connsiteY5" fmla="*/ 831090 h 1195170"/>
              <a:gd name="connsiteX6" fmla="*/ 642637 w 1228674"/>
              <a:gd name="connsiteY6" fmla="*/ 1096219 h 1195170"/>
              <a:gd name="connsiteX7" fmla="*/ 88704 w 1228674"/>
              <a:gd name="connsiteY7" fmla="*/ 1195170 h 1195170"/>
              <a:gd name="connsiteX8" fmla="*/ 2520 w 1228674"/>
              <a:gd name="connsiteY8" fmla="*/ 679721 h 119517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228674"/>
              <a:gd name="connsiteY0" fmla="*/ 665861 h 1181310"/>
              <a:gd name="connsiteX1" fmla="*/ 25201 w 1228674"/>
              <a:gd name="connsiteY1" fmla="*/ 0 h 1181310"/>
              <a:gd name="connsiteX2" fmla="*/ 1119164 w 1228674"/>
              <a:gd name="connsiteY2" fmla="*/ 393977 h 1181310"/>
              <a:gd name="connsiteX3" fmla="*/ 1228674 w 1228674"/>
              <a:gd name="connsiteY3" fmla="*/ 535823 h 1181310"/>
              <a:gd name="connsiteX4" fmla="*/ 1197719 w 1228674"/>
              <a:gd name="connsiteY4" fmla="*/ 724057 h 1181310"/>
              <a:gd name="connsiteX5" fmla="*/ 597248 w 1228674"/>
              <a:gd name="connsiteY5" fmla="*/ 817230 h 1181310"/>
              <a:gd name="connsiteX6" fmla="*/ 642637 w 1228674"/>
              <a:gd name="connsiteY6" fmla="*/ 1082359 h 1181310"/>
              <a:gd name="connsiteX7" fmla="*/ 88704 w 1228674"/>
              <a:gd name="connsiteY7" fmla="*/ 1181310 h 1181310"/>
              <a:gd name="connsiteX8" fmla="*/ 2520 w 1228674"/>
              <a:gd name="connsiteY8" fmla="*/ 665861 h 1181310"/>
              <a:gd name="connsiteX0" fmla="*/ 2520 w 1197719"/>
              <a:gd name="connsiteY0" fmla="*/ 665861 h 1181310"/>
              <a:gd name="connsiteX1" fmla="*/ 25201 w 1197719"/>
              <a:gd name="connsiteY1" fmla="*/ 0 h 1181310"/>
              <a:gd name="connsiteX2" fmla="*/ 1119164 w 1197719"/>
              <a:gd name="connsiteY2" fmla="*/ 393977 h 1181310"/>
              <a:gd name="connsiteX3" fmla="*/ 965740 w 1197719"/>
              <a:gd name="connsiteY3" fmla="*/ 634067 h 1181310"/>
              <a:gd name="connsiteX4" fmla="*/ 1197719 w 1197719"/>
              <a:gd name="connsiteY4" fmla="*/ 724057 h 1181310"/>
              <a:gd name="connsiteX5" fmla="*/ 597248 w 1197719"/>
              <a:gd name="connsiteY5" fmla="*/ 817230 h 1181310"/>
              <a:gd name="connsiteX6" fmla="*/ 642637 w 1197719"/>
              <a:gd name="connsiteY6" fmla="*/ 1082359 h 1181310"/>
              <a:gd name="connsiteX7" fmla="*/ 88704 w 1197719"/>
              <a:gd name="connsiteY7" fmla="*/ 1181310 h 1181310"/>
              <a:gd name="connsiteX8" fmla="*/ 2520 w 1197719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597248 w 1119164"/>
              <a:gd name="connsiteY5" fmla="*/ 817230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181310"/>
              <a:gd name="connsiteX1" fmla="*/ 25201 w 1119164"/>
              <a:gd name="connsiteY1" fmla="*/ 0 h 1181310"/>
              <a:gd name="connsiteX2" fmla="*/ 1119164 w 1119164"/>
              <a:gd name="connsiteY2" fmla="*/ 393977 h 1181310"/>
              <a:gd name="connsiteX3" fmla="*/ 965740 w 1119164"/>
              <a:gd name="connsiteY3" fmla="*/ 634067 h 1181310"/>
              <a:gd name="connsiteX4" fmla="*/ 771181 w 1119164"/>
              <a:gd name="connsiteY4" fmla="*/ 955218 h 1181310"/>
              <a:gd name="connsiteX5" fmla="*/ 719950 w 1119164"/>
              <a:gd name="connsiteY5" fmla="*/ 1031054 h 1181310"/>
              <a:gd name="connsiteX6" fmla="*/ 642637 w 1119164"/>
              <a:gd name="connsiteY6" fmla="*/ 1082359 h 1181310"/>
              <a:gd name="connsiteX7" fmla="*/ 88704 w 1119164"/>
              <a:gd name="connsiteY7" fmla="*/ 1181310 h 1181310"/>
              <a:gd name="connsiteX8" fmla="*/ 2520 w 1119164"/>
              <a:gd name="connsiteY8" fmla="*/ 665861 h 1181310"/>
              <a:gd name="connsiteX0" fmla="*/ 2520 w 1119164"/>
              <a:gd name="connsiteY0" fmla="*/ 665861 h 1348194"/>
              <a:gd name="connsiteX1" fmla="*/ 25201 w 1119164"/>
              <a:gd name="connsiteY1" fmla="*/ 0 h 1348194"/>
              <a:gd name="connsiteX2" fmla="*/ 1119164 w 1119164"/>
              <a:gd name="connsiteY2" fmla="*/ 393977 h 1348194"/>
              <a:gd name="connsiteX3" fmla="*/ 965740 w 1119164"/>
              <a:gd name="connsiteY3" fmla="*/ 634067 h 1348194"/>
              <a:gd name="connsiteX4" fmla="*/ 771181 w 1119164"/>
              <a:gd name="connsiteY4" fmla="*/ 955218 h 1348194"/>
              <a:gd name="connsiteX5" fmla="*/ 719950 w 1119164"/>
              <a:gd name="connsiteY5" fmla="*/ 1031054 h 1348194"/>
              <a:gd name="connsiteX6" fmla="*/ 134299 w 1119164"/>
              <a:gd name="connsiteY6" fmla="*/ 1348194 h 1348194"/>
              <a:gd name="connsiteX7" fmla="*/ 88704 w 1119164"/>
              <a:gd name="connsiteY7" fmla="*/ 1181310 h 1348194"/>
              <a:gd name="connsiteX8" fmla="*/ 2520 w 1119164"/>
              <a:gd name="connsiteY8" fmla="*/ 665861 h 1348194"/>
              <a:gd name="connsiteX0" fmla="*/ 583 w 1228243"/>
              <a:gd name="connsiteY0" fmla="*/ 619629 h 1348194"/>
              <a:gd name="connsiteX1" fmla="*/ 134280 w 1228243"/>
              <a:gd name="connsiteY1" fmla="*/ 0 h 1348194"/>
              <a:gd name="connsiteX2" fmla="*/ 1228243 w 1228243"/>
              <a:gd name="connsiteY2" fmla="*/ 393977 h 1348194"/>
              <a:gd name="connsiteX3" fmla="*/ 1074819 w 1228243"/>
              <a:gd name="connsiteY3" fmla="*/ 634067 h 1348194"/>
              <a:gd name="connsiteX4" fmla="*/ 880260 w 1228243"/>
              <a:gd name="connsiteY4" fmla="*/ 955218 h 1348194"/>
              <a:gd name="connsiteX5" fmla="*/ 829029 w 1228243"/>
              <a:gd name="connsiteY5" fmla="*/ 1031054 h 1348194"/>
              <a:gd name="connsiteX6" fmla="*/ 243378 w 1228243"/>
              <a:gd name="connsiteY6" fmla="*/ 1348194 h 1348194"/>
              <a:gd name="connsiteX7" fmla="*/ 197783 w 1228243"/>
              <a:gd name="connsiteY7" fmla="*/ 1181310 h 1348194"/>
              <a:gd name="connsiteX8" fmla="*/ 583 w 1228243"/>
              <a:gd name="connsiteY8" fmla="*/ 619629 h 1348194"/>
              <a:gd name="connsiteX0" fmla="*/ 809 w 1228469"/>
              <a:gd name="connsiteY0" fmla="*/ 619629 h 1348194"/>
              <a:gd name="connsiteX1" fmla="*/ 134506 w 1228469"/>
              <a:gd name="connsiteY1" fmla="*/ 0 h 1348194"/>
              <a:gd name="connsiteX2" fmla="*/ 1228469 w 1228469"/>
              <a:gd name="connsiteY2" fmla="*/ 393977 h 1348194"/>
              <a:gd name="connsiteX3" fmla="*/ 1075045 w 1228469"/>
              <a:gd name="connsiteY3" fmla="*/ 634067 h 1348194"/>
              <a:gd name="connsiteX4" fmla="*/ 880486 w 1228469"/>
              <a:gd name="connsiteY4" fmla="*/ 955218 h 1348194"/>
              <a:gd name="connsiteX5" fmla="*/ 829255 w 1228469"/>
              <a:gd name="connsiteY5" fmla="*/ 1031054 h 1348194"/>
              <a:gd name="connsiteX6" fmla="*/ 243604 w 1228469"/>
              <a:gd name="connsiteY6" fmla="*/ 1348194 h 1348194"/>
              <a:gd name="connsiteX7" fmla="*/ 198009 w 1228469"/>
              <a:gd name="connsiteY7" fmla="*/ 1181310 h 1348194"/>
              <a:gd name="connsiteX8" fmla="*/ 809 w 1228469"/>
              <a:gd name="connsiteY8" fmla="*/ 619629 h 1348194"/>
              <a:gd name="connsiteX0" fmla="*/ 3006 w 1230666"/>
              <a:gd name="connsiteY0" fmla="*/ 619629 h 1348194"/>
              <a:gd name="connsiteX1" fmla="*/ 95801 w 1230666"/>
              <a:gd name="connsiteY1" fmla="*/ 0 h 1348194"/>
              <a:gd name="connsiteX2" fmla="*/ 1230666 w 1230666"/>
              <a:gd name="connsiteY2" fmla="*/ 393977 h 1348194"/>
              <a:gd name="connsiteX3" fmla="*/ 1077242 w 1230666"/>
              <a:gd name="connsiteY3" fmla="*/ 634067 h 1348194"/>
              <a:gd name="connsiteX4" fmla="*/ 882683 w 1230666"/>
              <a:gd name="connsiteY4" fmla="*/ 955218 h 1348194"/>
              <a:gd name="connsiteX5" fmla="*/ 831452 w 1230666"/>
              <a:gd name="connsiteY5" fmla="*/ 1031054 h 1348194"/>
              <a:gd name="connsiteX6" fmla="*/ 245801 w 1230666"/>
              <a:gd name="connsiteY6" fmla="*/ 1348194 h 1348194"/>
              <a:gd name="connsiteX7" fmla="*/ 200206 w 1230666"/>
              <a:gd name="connsiteY7" fmla="*/ 1181310 h 1348194"/>
              <a:gd name="connsiteX8" fmla="*/ 3006 w 1230666"/>
              <a:gd name="connsiteY8" fmla="*/ 619629 h 1348194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7674 w 1235334"/>
              <a:gd name="connsiteY0" fmla="*/ 636967 h 1365532"/>
              <a:gd name="connsiteX1" fmla="*/ 65412 w 1235334"/>
              <a:gd name="connsiteY1" fmla="*/ 0 h 1365532"/>
              <a:gd name="connsiteX2" fmla="*/ 1235334 w 1235334"/>
              <a:gd name="connsiteY2" fmla="*/ 411315 h 1365532"/>
              <a:gd name="connsiteX3" fmla="*/ 1081910 w 1235334"/>
              <a:gd name="connsiteY3" fmla="*/ 651405 h 1365532"/>
              <a:gd name="connsiteX4" fmla="*/ 887351 w 1235334"/>
              <a:gd name="connsiteY4" fmla="*/ 972556 h 1365532"/>
              <a:gd name="connsiteX5" fmla="*/ 836120 w 1235334"/>
              <a:gd name="connsiteY5" fmla="*/ 1048392 h 1365532"/>
              <a:gd name="connsiteX6" fmla="*/ 250469 w 1235334"/>
              <a:gd name="connsiteY6" fmla="*/ 1365532 h 1365532"/>
              <a:gd name="connsiteX7" fmla="*/ 204874 w 1235334"/>
              <a:gd name="connsiteY7" fmla="*/ 1198648 h 1365532"/>
              <a:gd name="connsiteX8" fmla="*/ 7674 w 1235334"/>
              <a:gd name="connsiteY8" fmla="*/ 636967 h 1365532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45508 w 1273168"/>
              <a:gd name="connsiteY0" fmla="*/ 504050 h 1232615"/>
              <a:gd name="connsiteX1" fmla="*/ 1230939 w 1273168"/>
              <a:gd name="connsiteY1" fmla="*/ 0 h 1232615"/>
              <a:gd name="connsiteX2" fmla="*/ 1273168 w 1273168"/>
              <a:gd name="connsiteY2" fmla="*/ 278398 h 1232615"/>
              <a:gd name="connsiteX3" fmla="*/ 1119744 w 1273168"/>
              <a:gd name="connsiteY3" fmla="*/ 518488 h 1232615"/>
              <a:gd name="connsiteX4" fmla="*/ 925185 w 1273168"/>
              <a:gd name="connsiteY4" fmla="*/ 839639 h 1232615"/>
              <a:gd name="connsiteX5" fmla="*/ 873954 w 1273168"/>
              <a:gd name="connsiteY5" fmla="*/ 915475 h 1232615"/>
              <a:gd name="connsiteX6" fmla="*/ 288303 w 1273168"/>
              <a:gd name="connsiteY6" fmla="*/ 1232615 h 1232615"/>
              <a:gd name="connsiteX7" fmla="*/ 242708 w 1273168"/>
              <a:gd name="connsiteY7" fmla="*/ 1065731 h 1232615"/>
              <a:gd name="connsiteX8" fmla="*/ 45508 w 1273168"/>
              <a:gd name="connsiteY8" fmla="*/ 504050 h 1232615"/>
              <a:gd name="connsiteX0" fmla="*/ 0 w 1227660"/>
              <a:gd name="connsiteY0" fmla="*/ 504050 h 1232615"/>
              <a:gd name="connsiteX1" fmla="*/ 1185431 w 1227660"/>
              <a:gd name="connsiteY1" fmla="*/ 0 h 1232615"/>
              <a:gd name="connsiteX2" fmla="*/ 1227660 w 1227660"/>
              <a:gd name="connsiteY2" fmla="*/ 278398 h 1232615"/>
              <a:gd name="connsiteX3" fmla="*/ 1074236 w 1227660"/>
              <a:gd name="connsiteY3" fmla="*/ 518488 h 1232615"/>
              <a:gd name="connsiteX4" fmla="*/ 879677 w 1227660"/>
              <a:gd name="connsiteY4" fmla="*/ 839639 h 1232615"/>
              <a:gd name="connsiteX5" fmla="*/ 828446 w 1227660"/>
              <a:gd name="connsiteY5" fmla="*/ 915475 h 1232615"/>
              <a:gd name="connsiteX6" fmla="*/ 242795 w 1227660"/>
              <a:gd name="connsiteY6" fmla="*/ 1232615 h 1232615"/>
              <a:gd name="connsiteX7" fmla="*/ 197200 w 1227660"/>
              <a:gd name="connsiteY7" fmla="*/ 1065731 h 1232615"/>
              <a:gd name="connsiteX8" fmla="*/ 0 w 1227660"/>
              <a:gd name="connsiteY8" fmla="*/ 504050 h 1232615"/>
              <a:gd name="connsiteX0" fmla="*/ 94949 w 1030460"/>
              <a:gd name="connsiteY0" fmla="*/ 209319 h 1232615"/>
              <a:gd name="connsiteX1" fmla="*/ 988231 w 1030460"/>
              <a:gd name="connsiteY1" fmla="*/ 0 h 1232615"/>
              <a:gd name="connsiteX2" fmla="*/ 1030460 w 1030460"/>
              <a:gd name="connsiteY2" fmla="*/ 278398 h 1232615"/>
              <a:gd name="connsiteX3" fmla="*/ 877036 w 1030460"/>
              <a:gd name="connsiteY3" fmla="*/ 518488 h 1232615"/>
              <a:gd name="connsiteX4" fmla="*/ 682477 w 1030460"/>
              <a:gd name="connsiteY4" fmla="*/ 839639 h 1232615"/>
              <a:gd name="connsiteX5" fmla="*/ 631246 w 1030460"/>
              <a:gd name="connsiteY5" fmla="*/ 915475 h 1232615"/>
              <a:gd name="connsiteX6" fmla="*/ 45595 w 1030460"/>
              <a:gd name="connsiteY6" fmla="*/ 1232615 h 1232615"/>
              <a:gd name="connsiteX7" fmla="*/ 0 w 1030460"/>
              <a:gd name="connsiteY7" fmla="*/ 1065731 h 1232615"/>
              <a:gd name="connsiteX8" fmla="*/ 94949 w 1030460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49354 w 984865"/>
              <a:gd name="connsiteY0" fmla="*/ 209319 h 1232615"/>
              <a:gd name="connsiteX1" fmla="*/ 942636 w 984865"/>
              <a:gd name="connsiteY1" fmla="*/ 0 h 1232615"/>
              <a:gd name="connsiteX2" fmla="*/ 984865 w 984865"/>
              <a:gd name="connsiteY2" fmla="*/ 278398 h 1232615"/>
              <a:gd name="connsiteX3" fmla="*/ 831441 w 984865"/>
              <a:gd name="connsiteY3" fmla="*/ 518488 h 1232615"/>
              <a:gd name="connsiteX4" fmla="*/ 636882 w 984865"/>
              <a:gd name="connsiteY4" fmla="*/ 839639 h 1232615"/>
              <a:gd name="connsiteX5" fmla="*/ 585651 w 984865"/>
              <a:gd name="connsiteY5" fmla="*/ 915475 h 1232615"/>
              <a:gd name="connsiteX6" fmla="*/ 0 w 984865"/>
              <a:gd name="connsiteY6" fmla="*/ 1232615 h 1232615"/>
              <a:gd name="connsiteX7" fmla="*/ 147224 w 984865"/>
              <a:gd name="connsiteY7" fmla="*/ 643862 h 1232615"/>
              <a:gd name="connsiteX8" fmla="*/ 49354 w 984865"/>
              <a:gd name="connsiteY8" fmla="*/ 209319 h 1232615"/>
              <a:gd name="connsiteX0" fmla="*/ -1 w 935510"/>
              <a:gd name="connsiteY0" fmla="*/ 209319 h 989896"/>
              <a:gd name="connsiteX1" fmla="*/ 893281 w 935510"/>
              <a:gd name="connsiteY1" fmla="*/ 0 h 989896"/>
              <a:gd name="connsiteX2" fmla="*/ 935510 w 935510"/>
              <a:gd name="connsiteY2" fmla="*/ 278398 h 989896"/>
              <a:gd name="connsiteX3" fmla="*/ 782086 w 935510"/>
              <a:gd name="connsiteY3" fmla="*/ 518488 h 989896"/>
              <a:gd name="connsiteX4" fmla="*/ 587527 w 935510"/>
              <a:gd name="connsiteY4" fmla="*/ 839639 h 989896"/>
              <a:gd name="connsiteX5" fmla="*/ 536296 w 935510"/>
              <a:gd name="connsiteY5" fmla="*/ 915475 h 989896"/>
              <a:gd name="connsiteX6" fmla="*/ 149306 w 935510"/>
              <a:gd name="connsiteY6" fmla="*/ 989896 h 989896"/>
              <a:gd name="connsiteX7" fmla="*/ 97869 w 935510"/>
              <a:gd name="connsiteY7" fmla="*/ 643862 h 989896"/>
              <a:gd name="connsiteX8" fmla="*/ -1 w 935510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82087 w 935511"/>
              <a:gd name="connsiteY3" fmla="*/ 518488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36297 w 935511"/>
              <a:gd name="connsiteY5" fmla="*/ 915475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0 w 935511"/>
              <a:gd name="connsiteY0" fmla="*/ 209319 h 989896"/>
              <a:gd name="connsiteX1" fmla="*/ 893282 w 935511"/>
              <a:gd name="connsiteY1" fmla="*/ 0 h 989896"/>
              <a:gd name="connsiteX2" fmla="*/ 935511 w 935511"/>
              <a:gd name="connsiteY2" fmla="*/ 278398 h 989896"/>
              <a:gd name="connsiteX3" fmla="*/ 764558 w 935511"/>
              <a:gd name="connsiteY3" fmla="*/ 362453 h 989896"/>
              <a:gd name="connsiteX4" fmla="*/ 476512 w 935511"/>
              <a:gd name="connsiteY4" fmla="*/ 417771 h 989896"/>
              <a:gd name="connsiteX5" fmla="*/ 577199 w 935511"/>
              <a:gd name="connsiteY5" fmla="*/ 909697 h 989896"/>
              <a:gd name="connsiteX6" fmla="*/ 149307 w 935511"/>
              <a:gd name="connsiteY6" fmla="*/ 989896 h 989896"/>
              <a:gd name="connsiteX7" fmla="*/ 97870 w 935511"/>
              <a:gd name="connsiteY7" fmla="*/ 643862 h 989896"/>
              <a:gd name="connsiteX8" fmla="*/ 0 w 935511"/>
              <a:gd name="connsiteY8" fmla="*/ 209319 h 989896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46459 w 981970"/>
              <a:gd name="connsiteY0" fmla="*/ 128413 h 908990"/>
              <a:gd name="connsiteX1" fmla="*/ 957271 w 981970"/>
              <a:gd name="connsiteY1" fmla="*/ 0 h 908990"/>
              <a:gd name="connsiteX2" fmla="*/ 981970 w 981970"/>
              <a:gd name="connsiteY2" fmla="*/ 197492 h 908990"/>
              <a:gd name="connsiteX3" fmla="*/ 811017 w 981970"/>
              <a:gd name="connsiteY3" fmla="*/ 281547 h 908990"/>
              <a:gd name="connsiteX4" fmla="*/ 522971 w 981970"/>
              <a:gd name="connsiteY4" fmla="*/ 336865 h 908990"/>
              <a:gd name="connsiteX5" fmla="*/ 623658 w 981970"/>
              <a:gd name="connsiteY5" fmla="*/ 828791 h 908990"/>
              <a:gd name="connsiteX6" fmla="*/ 195766 w 981970"/>
              <a:gd name="connsiteY6" fmla="*/ 908990 h 908990"/>
              <a:gd name="connsiteX7" fmla="*/ 144329 w 981970"/>
              <a:gd name="connsiteY7" fmla="*/ 562956 h 908990"/>
              <a:gd name="connsiteX8" fmla="*/ 46459 w 981970"/>
              <a:gd name="connsiteY8" fmla="*/ 128413 h 908990"/>
              <a:gd name="connsiteX0" fmla="*/ 0 w 935511"/>
              <a:gd name="connsiteY0" fmla="*/ 128413 h 908990"/>
              <a:gd name="connsiteX1" fmla="*/ 910812 w 935511"/>
              <a:gd name="connsiteY1" fmla="*/ 0 h 908990"/>
              <a:gd name="connsiteX2" fmla="*/ 935511 w 935511"/>
              <a:gd name="connsiteY2" fmla="*/ 197492 h 908990"/>
              <a:gd name="connsiteX3" fmla="*/ 764558 w 935511"/>
              <a:gd name="connsiteY3" fmla="*/ 281547 h 908990"/>
              <a:gd name="connsiteX4" fmla="*/ 476512 w 935511"/>
              <a:gd name="connsiteY4" fmla="*/ 336865 h 908990"/>
              <a:gd name="connsiteX5" fmla="*/ 577199 w 935511"/>
              <a:gd name="connsiteY5" fmla="*/ 828791 h 908990"/>
              <a:gd name="connsiteX6" fmla="*/ 149307 w 935511"/>
              <a:gd name="connsiteY6" fmla="*/ 908990 h 908990"/>
              <a:gd name="connsiteX7" fmla="*/ 97870 w 935511"/>
              <a:gd name="connsiteY7" fmla="*/ 562956 h 908990"/>
              <a:gd name="connsiteX8" fmla="*/ 0 w 935511"/>
              <a:gd name="connsiteY8" fmla="*/ 128413 h 908990"/>
              <a:gd name="connsiteX0" fmla="*/ 0 w 958883"/>
              <a:gd name="connsiteY0" fmla="*/ 128413 h 908990"/>
              <a:gd name="connsiteX1" fmla="*/ 910812 w 958883"/>
              <a:gd name="connsiteY1" fmla="*/ 0 h 908990"/>
              <a:gd name="connsiteX2" fmla="*/ 958883 w 958883"/>
              <a:gd name="connsiteY2" fmla="*/ 243724 h 908990"/>
              <a:gd name="connsiteX3" fmla="*/ 764558 w 958883"/>
              <a:gd name="connsiteY3" fmla="*/ 281547 h 908990"/>
              <a:gd name="connsiteX4" fmla="*/ 476512 w 958883"/>
              <a:gd name="connsiteY4" fmla="*/ 336865 h 908990"/>
              <a:gd name="connsiteX5" fmla="*/ 577199 w 958883"/>
              <a:gd name="connsiteY5" fmla="*/ 828791 h 908990"/>
              <a:gd name="connsiteX6" fmla="*/ 149307 w 958883"/>
              <a:gd name="connsiteY6" fmla="*/ 908990 h 908990"/>
              <a:gd name="connsiteX7" fmla="*/ 97870 w 958883"/>
              <a:gd name="connsiteY7" fmla="*/ 562956 h 908990"/>
              <a:gd name="connsiteX8" fmla="*/ 0 w 958883"/>
              <a:gd name="connsiteY8" fmla="*/ 128413 h 908990"/>
              <a:gd name="connsiteX0" fmla="*/ 46051 w 1004934"/>
              <a:gd name="connsiteY0" fmla="*/ 209319 h 989896"/>
              <a:gd name="connsiteX1" fmla="*/ 951019 w 1004934"/>
              <a:gd name="connsiteY1" fmla="*/ 0 h 989896"/>
              <a:gd name="connsiteX2" fmla="*/ 1004934 w 1004934"/>
              <a:gd name="connsiteY2" fmla="*/ 324630 h 989896"/>
              <a:gd name="connsiteX3" fmla="*/ 810609 w 1004934"/>
              <a:gd name="connsiteY3" fmla="*/ 362453 h 989896"/>
              <a:gd name="connsiteX4" fmla="*/ 522563 w 1004934"/>
              <a:gd name="connsiteY4" fmla="*/ 417771 h 989896"/>
              <a:gd name="connsiteX5" fmla="*/ 623250 w 1004934"/>
              <a:gd name="connsiteY5" fmla="*/ 909697 h 989896"/>
              <a:gd name="connsiteX6" fmla="*/ 195358 w 1004934"/>
              <a:gd name="connsiteY6" fmla="*/ 989896 h 989896"/>
              <a:gd name="connsiteX7" fmla="*/ 143921 w 1004934"/>
              <a:gd name="connsiteY7" fmla="*/ 643862 h 989896"/>
              <a:gd name="connsiteX8" fmla="*/ 46051 w 1004934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58883"/>
              <a:gd name="connsiteY0" fmla="*/ 209319 h 989896"/>
              <a:gd name="connsiteX1" fmla="*/ 904968 w 958883"/>
              <a:gd name="connsiteY1" fmla="*/ 0 h 989896"/>
              <a:gd name="connsiteX2" fmla="*/ 958883 w 958883"/>
              <a:gd name="connsiteY2" fmla="*/ 324630 h 989896"/>
              <a:gd name="connsiteX3" fmla="*/ 764558 w 958883"/>
              <a:gd name="connsiteY3" fmla="*/ 362453 h 989896"/>
              <a:gd name="connsiteX4" fmla="*/ 476512 w 958883"/>
              <a:gd name="connsiteY4" fmla="*/ 417771 h 989896"/>
              <a:gd name="connsiteX5" fmla="*/ 577199 w 958883"/>
              <a:gd name="connsiteY5" fmla="*/ 909697 h 989896"/>
              <a:gd name="connsiteX6" fmla="*/ 149307 w 958883"/>
              <a:gd name="connsiteY6" fmla="*/ 989896 h 989896"/>
              <a:gd name="connsiteX7" fmla="*/ 97870 w 958883"/>
              <a:gd name="connsiteY7" fmla="*/ 643862 h 989896"/>
              <a:gd name="connsiteX8" fmla="*/ 0 w 958883"/>
              <a:gd name="connsiteY8" fmla="*/ 209319 h 989896"/>
              <a:gd name="connsiteX0" fmla="*/ 0 w 961804"/>
              <a:gd name="connsiteY0" fmla="*/ 197761 h 989896"/>
              <a:gd name="connsiteX1" fmla="*/ 907889 w 961804"/>
              <a:gd name="connsiteY1" fmla="*/ 0 h 989896"/>
              <a:gd name="connsiteX2" fmla="*/ 961804 w 961804"/>
              <a:gd name="connsiteY2" fmla="*/ 324630 h 989896"/>
              <a:gd name="connsiteX3" fmla="*/ 767479 w 961804"/>
              <a:gd name="connsiteY3" fmla="*/ 362453 h 989896"/>
              <a:gd name="connsiteX4" fmla="*/ 479433 w 961804"/>
              <a:gd name="connsiteY4" fmla="*/ 417771 h 989896"/>
              <a:gd name="connsiteX5" fmla="*/ 580120 w 961804"/>
              <a:gd name="connsiteY5" fmla="*/ 909697 h 989896"/>
              <a:gd name="connsiteX6" fmla="*/ 152228 w 961804"/>
              <a:gd name="connsiteY6" fmla="*/ 989896 h 989896"/>
              <a:gd name="connsiteX7" fmla="*/ 100791 w 961804"/>
              <a:gd name="connsiteY7" fmla="*/ 643862 h 989896"/>
              <a:gd name="connsiteX8" fmla="*/ 0 w 961804"/>
              <a:gd name="connsiteY8" fmla="*/ 197761 h 989896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45740 w 1007544"/>
              <a:gd name="connsiteY0" fmla="*/ 174645 h 966780"/>
              <a:gd name="connsiteX1" fmla="*/ 953629 w 1007544"/>
              <a:gd name="connsiteY1" fmla="*/ 0 h 966780"/>
              <a:gd name="connsiteX2" fmla="*/ 1007544 w 1007544"/>
              <a:gd name="connsiteY2" fmla="*/ 301514 h 966780"/>
              <a:gd name="connsiteX3" fmla="*/ 813219 w 1007544"/>
              <a:gd name="connsiteY3" fmla="*/ 339337 h 966780"/>
              <a:gd name="connsiteX4" fmla="*/ 525173 w 1007544"/>
              <a:gd name="connsiteY4" fmla="*/ 394655 h 966780"/>
              <a:gd name="connsiteX5" fmla="*/ 625860 w 1007544"/>
              <a:gd name="connsiteY5" fmla="*/ 886581 h 966780"/>
              <a:gd name="connsiteX6" fmla="*/ 197968 w 1007544"/>
              <a:gd name="connsiteY6" fmla="*/ 966780 h 966780"/>
              <a:gd name="connsiteX7" fmla="*/ 146531 w 1007544"/>
              <a:gd name="connsiteY7" fmla="*/ 620746 h 966780"/>
              <a:gd name="connsiteX8" fmla="*/ 45740 w 1007544"/>
              <a:gd name="connsiteY8" fmla="*/ 174645 h 966780"/>
              <a:gd name="connsiteX0" fmla="*/ 0 w 961804"/>
              <a:gd name="connsiteY0" fmla="*/ 174645 h 966780"/>
              <a:gd name="connsiteX1" fmla="*/ 907889 w 961804"/>
              <a:gd name="connsiteY1" fmla="*/ 0 h 966780"/>
              <a:gd name="connsiteX2" fmla="*/ 961804 w 961804"/>
              <a:gd name="connsiteY2" fmla="*/ 301514 h 966780"/>
              <a:gd name="connsiteX3" fmla="*/ 767479 w 961804"/>
              <a:gd name="connsiteY3" fmla="*/ 339337 h 966780"/>
              <a:gd name="connsiteX4" fmla="*/ 479433 w 961804"/>
              <a:gd name="connsiteY4" fmla="*/ 394655 h 966780"/>
              <a:gd name="connsiteX5" fmla="*/ 580120 w 961804"/>
              <a:gd name="connsiteY5" fmla="*/ 886581 h 966780"/>
              <a:gd name="connsiteX6" fmla="*/ 152228 w 961804"/>
              <a:gd name="connsiteY6" fmla="*/ 966780 h 966780"/>
              <a:gd name="connsiteX7" fmla="*/ 100791 w 961804"/>
              <a:gd name="connsiteY7" fmla="*/ 620746 h 966780"/>
              <a:gd name="connsiteX8" fmla="*/ 0 w 961804"/>
              <a:gd name="connsiteY8" fmla="*/ 174645 h 966780"/>
              <a:gd name="connsiteX0" fmla="*/ 150456 w 861013"/>
              <a:gd name="connsiteY0" fmla="*/ 99517 h 966780"/>
              <a:gd name="connsiteX1" fmla="*/ 807098 w 861013"/>
              <a:gd name="connsiteY1" fmla="*/ 0 h 966780"/>
              <a:gd name="connsiteX2" fmla="*/ 861013 w 861013"/>
              <a:gd name="connsiteY2" fmla="*/ 301514 h 966780"/>
              <a:gd name="connsiteX3" fmla="*/ 666688 w 861013"/>
              <a:gd name="connsiteY3" fmla="*/ 339337 h 966780"/>
              <a:gd name="connsiteX4" fmla="*/ 378642 w 861013"/>
              <a:gd name="connsiteY4" fmla="*/ 394655 h 966780"/>
              <a:gd name="connsiteX5" fmla="*/ 479329 w 861013"/>
              <a:gd name="connsiteY5" fmla="*/ 886581 h 966780"/>
              <a:gd name="connsiteX6" fmla="*/ 51437 w 861013"/>
              <a:gd name="connsiteY6" fmla="*/ 966780 h 966780"/>
              <a:gd name="connsiteX7" fmla="*/ 0 w 861013"/>
              <a:gd name="connsiteY7" fmla="*/ 620746 h 966780"/>
              <a:gd name="connsiteX8" fmla="*/ 150456 w 861013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666688 w 878541"/>
              <a:gd name="connsiteY3" fmla="*/ 339337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378642 w 878541"/>
              <a:gd name="connsiteY4" fmla="*/ 394655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479329 w 878541"/>
              <a:gd name="connsiteY5" fmla="*/ 886581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966780"/>
              <a:gd name="connsiteX1" fmla="*/ 807098 w 878541"/>
              <a:gd name="connsiteY1" fmla="*/ 0 h 966780"/>
              <a:gd name="connsiteX2" fmla="*/ 878541 w 878541"/>
              <a:gd name="connsiteY2" fmla="*/ 388200 h 966780"/>
              <a:gd name="connsiteX3" fmla="*/ 508928 w 878541"/>
              <a:gd name="connsiteY3" fmla="*/ 472254 h 966780"/>
              <a:gd name="connsiteX4" fmla="*/ 542245 w 878541"/>
              <a:gd name="connsiteY4" fmla="*/ 660490 h 966780"/>
              <a:gd name="connsiteX5" fmla="*/ 368313 w 878541"/>
              <a:gd name="connsiteY5" fmla="*/ 713210 h 966780"/>
              <a:gd name="connsiteX6" fmla="*/ 51437 w 878541"/>
              <a:gd name="connsiteY6" fmla="*/ 966780 h 966780"/>
              <a:gd name="connsiteX7" fmla="*/ 0 w 878541"/>
              <a:gd name="connsiteY7" fmla="*/ 620746 h 966780"/>
              <a:gd name="connsiteX8" fmla="*/ 150456 w 878541"/>
              <a:gd name="connsiteY8" fmla="*/ 99517 h 966780"/>
              <a:gd name="connsiteX0" fmla="*/ 150456 w 878541"/>
              <a:gd name="connsiteY0" fmla="*/ 99517 h 729839"/>
              <a:gd name="connsiteX1" fmla="*/ 807098 w 878541"/>
              <a:gd name="connsiteY1" fmla="*/ 0 h 729839"/>
              <a:gd name="connsiteX2" fmla="*/ 878541 w 878541"/>
              <a:gd name="connsiteY2" fmla="*/ 388200 h 729839"/>
              <a:gd name="connsiteX3" fmla="*/ 508928 w 878541"/>
              <a:gd name="connsiteY3" fmla="*/ 472254 h 729839"/>
              <a:gd name="connsiteX4" fmla="*/ 542245 w 878541"/>
              <a:gd name="connsiteY4" fmla="*/ 660490 h 729839"/>
              <a:gd name="connsiteX5" fmla="*/ 368313 w 878541"/>
              <a:gd name="connsiteY5" fmla="*/ 713210 h 729839"/>
              <a:gd name="connsiteX6" fmla="*/ 144924 w 878541"/>
              <a:gd name="connsiteY6" fmla="*/ 729839 h 729839"/>
              <a:gd name="connsiteX7" fmla="*/ 0 w 878541"/>
              <a:gd name="connsiteY7" fmla="*/ 620746 h 729839"/>
              <a:gd name="connsiteX8" fmla="*/ 150456 w 878541"/>
              <a:gd name="connsiteY8" fmla="*/ 99517 h 729839"/>
              <a:gd name="connsiteX0" fmla="*/ 49793 w 777878"/>
              <a:gd name="connsiteY0" fmla="*/ 99517 h 729839"/>
              <a:gd name="connsiteX1" fmla="*/ 706435 w 777878"/>
              <a:gd name="connsiteY1" fmla="*/ 0 h 729839"/>
              <a:gd name="connsiteX2" fmla="*/ 777878 w 777878"/>
              <a:gd name="connsiteY2" fmla="*/ 388200 h 729839"/>
              <a:gd name="connsiteX3" fmla="*/ 408265 w 777878"/>
              <a:gd name="connsiteY3" fmla="*/ 472254 h 729839"/>
              <a:gd name="connsiteX4" fmla="*/ 441582 w 777878"/>
              <a:gd name="connsiteY4" fmla="*/ 660490 h 729839"/>
              <a:gd name="connsiteX5" fmla="*/ 267650 w 777878"/>
              <a:gd name="connsiteY5" fmla="*/ 713210 h 729839"/>
              <a:gd name="connsiteX6" fmla="*/ 44261 w 777878"/>
              <a:gd name="connsiteY6" fmla="*/ 729839 h 729839"/>
              <a:gd name="connsiteX7" fmla="*/ 45411 w 777878"/>
              <a:gd name="connsiteY7" fmla="*/ 574513 h 729839"/>
              <a:gd name="connsiteX8" fmla="*/ 49793 w 777878"/>
              <a:gd name="connsiteY8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60089 w 788174"/>
              <a:gd name="connsiteY0" fmla="*/ 99517 h 729839"/>
              <a:gd name="connsiteX1" fmla="*/ 716731 w 788174"/>
              <a:gd name="connsiteY1" fmla="*/ 0 h 729839"/>
              <a:gd name="connsiteX2" fmla="*/ 788174 w 788174"/>
              <a:gd name="connsiteY2" fmla="*/ 388200 h 729839"/>
              <a:gd name="connsiteX3" fmla="*/ 418561 w 788174"/>
              <a:gd name="connsiteY3" fmla="*/ 472254 h 729839"/>
              <a:gd name="connsiteX4" fmla="*/ 451878 w 788174"/>
              <a:gd name="connsiteY4" fmla="*/ 660490 h 729839"/>
              <a:gd name="connsiteX5" fmla="*/ 277946 w 788174"/>
              <a:gd name="connsiteY5" fmla="*/ 713210 h 729839"/>
              <a:gd name="connsiteX6" fmla="*/ 54557 w 788174"/>
              <a:gd name="connsiteY6" fmla="*/ 729839 h 729839"/>
              <a:gd name="connsiteX7" fmla="*/ 60089 w 788174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223389 w 733617"/>
              <a:gd name="connsiteY5" fmla="*/ 713210 h 729839"/>
              <a:gd name="connsiteX6" fmla="*/ 0 w 733617"/>
              <a:gd name="connsiteY6" fmla="*/ 729839 h 729839"/>
              <a:gd name="connsiteX7" fmla="*/ 5532 w 733617"/>
              <a:gd name="connsiteY7" fmla="*/ 99517 h 729839"/>
              <a:gd name="connsiteX0" fmla="*/ 5532 w 733617"/>
              <a:gd name="connsiteY0" fmla="*/ 99517 h 729839"/>
              <a:gd name="connsiteX1" fmla="*/ 662174 w 733617"/>
              <a:gd name="connsiteY1" fmla="*/ 0 h 729839"/>
              <a:gd name="connsiteX2" fmla="*/ 733617 w 733617"/>
              <a:gd name="connsiteY2" fmla="*/ 388200 h 729839"/>
              <a:gd name="connsiteX3" fmla="*/ 364004 w 733617"/>
              <a:gd name="connsiteY3" fmla="*/ 472254 h 729839"/>
              <a:gd name="connsiteX4" fmla="*/ 397321 w 733617"/>
              <a:gd name="connsiteY4" fmla="*/ 660490 h 729839"/>
              <a:gd name="connsiteX5" fmla="*/ 0 w 733617"/>
              <a:gd name="connsiteY5" fmla="*/ 729839 h 729839"/>
              <a:gd name="connsiteX6" fmla="*/ 5532 w 733617"/>
              <a:gd name="connsiteY6" fmla="*/ 99517 h 729839"/>
              <a:gd name="connsiteX0" fmla="*/ 36771 w 764856"/>
              <a:gd name="connsiteY0" fmla="*/ 99517 h 747175"/>
              <a:gd name="connsiteX1" fmla="*/ 693413 w 764856"/>
              <a:gd name="connsiteY1" fmla="*/ 0 h 747175"/>
              <a:gd name="connsiteX2" fmla="*/ 764856 w 764856"/>
              <a:gd name="connsiteY2" fmla="*/ 388200 h 747175"/>
              <a:gd name="connsiteX3" fmla="*/ 395243 w 764856"/>
              <a:gd name="connsiteY3" fmla="*/ 472254 h 747175"/>
              <a:gd name="connsiteX4" fmla="*/ 428560 w 764856"/>
              <a:gd name="connsiteY4" fmla="*/ 660490 h 747175"/>
              <a:gd name="connsiteX5" fmla="*/ 89669 w 764856"/>
              <a:gd name="connsiteY5" fmla="*/ 747175 h 747175"/>
              <a:gd name="connsiteX6" fmla="*/ 36771 w 764856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28085"/>
              <a:gd name="connsiteY0" fmla="*/ 99517 h 747175"/>
              <a:gd name="connsiteX1" fmla="*/ 656642 w 728085"/>
              <a:gd name="connsiteY1" fmla="*/ 0 h 747175"/>
              <a:gd name="connsiteX2" fmla="*/ 728085 w 728085"/>
              <a:gd name="connsiteY2" fmla="*/ 388200 h 747175"/>
              <a:gd name="connsiteX3" fmla="*/ 358472 w 728085"/>
              <a:gd name="connsiteY3" fmla="*/ 472254 h 747175"/>
              <a:gd name="connsiteX4" fmla="*/ 391789 w 728085"/>
              <a:gd name="connsiteY4" fmla="*/ 660490 h 747175"/>
              <a:gd name="connsiteX5" fmla="*/ 52898 w 728085"/>
              <a:gd name="connsiteY5" fmla="*/ 747175 h 747175"/>
              <a:gd name="connsiteX6" fmla="*/ 0 w 728085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09317 w 745613"/>
              <a:gd name="connsiteY4" fmla="*/ 660490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76000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358472 w 745613"/>
              <a:gd name="connsiteY3" fmla="*/ 472254 h 747175"/>
              <a:gd name="connsiteX4" fmla="*/ 415161 w 745613"/>
              <a:gd name="connsiteY4" fmla="*/ 677828 h 747175"/>
              <a:gd name="connsiteX5" fmla="*/ 70426 w 745613"/>
              <a:gd name="connsiteY5" fmla="*/ 747175 h 747175"/>
              <a:gd name="connsiteX6" fmla="*/ 0 w 745613"/>
              <a:gd name="connsiteY6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415161 w 745613"/>
              <a:gd name="connsiteY3" fmla="*/ 677828 h 747175"/>
              <a:gd name="connsiteX4" fmla="*/ 70426 w 745613"/>
              <a:gd name="connsiteY4" fmla="*/ 747175 h 747175"/>
              <a:gd name="connsiteX5" fmla="*/ 0 w 745613"/>
              <a:gd name="connsiteY5" fmla="*/ 99517 h 747175"/>
              <a:gd name="connsiteX0" fmla="*/ 0 w 745613"/>
              <a:gd name="connsiteY0" fmla="*/ 99517 h 747175"/>
              <a:gd name="connsiteX1" fmla="*/ 674170 w 745613"/>
              <a:gd name="connsiteY1" fmla="*/ 0 h 747175"/>
              <a:gd name="connsiteX2" fmla="*/ 745613 w 745613"/>
              <a:gd name="connsiteY2" fmla="*/ 388200 h 747175"/>
              <a:gd name="connsiteX3" fmla="*/ 70426 w 745613"/>
              <a:gd name="connsiteY3" fmla="*/ 747175 h 747175"/>
              <a:gd name="connsiteX4" fmla="*/ 0 w 745613"/>
              <a:gd name="connsiteY4" fmla="*/ 99517 h 747175"/>
              <a:gd name="connsiteX0" fmla="*/ 79154 w 824767"/>
              <a:gd name="connsiteY0" fmla="*/ 99517 h 405057"/>
              <a:gd name="connsiteX1" fmla="*/ 753324 w 824767"/>
              <a:gd name="connsiteY1" fmla="*/ 0 h 405057"/>
              <a:gd name="connsiteX2" fmla="*/ 824767 w 824767"/>
              <a:gd name="connsiteY2" fmla="*/ 388200 h 405057"/>
              <a:gd name="connsiteX3" fmla="*/ 0 w 824767"/>
              <a:gd name="connsiteY3" fmla="*/ 405057 h 405057"/>
              <a:gd name="connsiteX4" fmla="*/ 79154 w 824767"/>
              <a:gd name="connsiteY4" fmla="*/ 99517 h 405057"/>
              <a:gd name="connsiteX0" fmla="*/ 83282 w 860289"/>
              <a:gd name="connsiteY0" fmla="*/ 14513 h 320053"/>
              <a:gd name="connsiteX1" fmla="*/ 860288 w 860289"/>
              <a:gd name="connsiteY1" fmla="*/ 25953 h 320053"/>
              <a:gd name="connsiteX2" fmla="*/ 828895 w 860289"/>
              <a:gd name="connsiteY2" fmla="*/ 303196 h 320053"/>
              <a:gd name="connsiteX3" fmla="*/ 4128 w 860289"/>
              <a:gd name="connsiteY3" fmla="*/ 320053 h 320053"/>
              <a:gd name="connsiteX4" fmla="*/ 83282 w 860289"/>
              <a:gd name="connsiteY4" fmla="*/ 14513 h 320053"/>
              <a:gd name="connsiteX0" fmla="*/ 66142 w 889891"/>
              <a:gd name="connsiteY0" fmla="*/ 14513 h 320053"/>
              <a:gd name="connsiteX1" fmla="*/ 889891 w 889891"/>
              <a:gd name="connsiteY1" fmla="*/ 25953 h 320053"/>
              <a:gd name="connsiteX2" fmla="*/ 858498 w 889891"/>
              <a:gd name="connsiteY2" fmla="*/ 303196 h 320053"/>
              <a:gd name="connsiteX3" fmla="*/ 33731 w 889891"/>
              <a:gd name="connsiteY3" fmla="*/ 320053 h 320053"/>
              <a:gd name="connsiteX4" fmla="*/ 66142 w 889891"/>
              <a:gd name="connsiteY4" fmla="*/ 14513 h 320053"/>
              <a:gd name="connsiteX0" fmla="*/ 32410 w 856159"/>
              <a:gd name="connsiteY0" fmla="*/ 14513 h 320053"/>
              <a:gd name="connsiteX1" fmla="*/ 856159 w 856159"/>
              <a:gd name="connsiteY1" fmla="*/ 25953 h 320053"/>
              <a:gd name="connsiteX2" fmla="*/ 824766 w 856159"/>
              <a:gd name="connsiteY2" fmla="*/ 303196 h 320053"/>
              <a:gd name="connsiteX3" fmla="*/ -1 w 856159"/>
              <a:gd name="connsiteY3" fmla="*/ 320053 h 320053"/>
              <a:gd name="connsiteX4" fmla="*/ 32410 w 856159"/>
              <a:gd name="connsiteY4" fmla="*/ 14513 h 320053"/>
              <a:gd name="connsiteX0" fmla="*/ 32411 w 856160"/>
              <a:gd name="connsiteY0" fmla="*/ 0 h 305540"/>
              <a:gd name="connsiteX1" fmla="*/ 856160 w 856160"/>
              <a:gd name="connsiteY1" fmla="*/ 11440 h 305540"/>
              <a:gd name="connsiteX2" fmla="*/ 824767 w 856160"/>
              <a:gd name="connsiteY2" fmla="*/ 288683 h 305540"/>
              <a:gd name="connsiteX3" fmla="*/ 0 w 856160"/>
              <a:gd name="connsiteY3" fmla="*/ 305540 h 305540"/>
              <a:gd name="connsiteX4" fmla="*/ 32411 w 856160"/>
              <a:gd name="connsiteY4" fmla="*/ 0 h 305540"/>
              <a:gd name="connsiteX0" fmla="*/ 75250 w 969114"/>
              <a:gd name="connsiteY0" fmla="*/ 21685 h 327225"/>
              <a:gd name="connsiteX1" fmla="*/ 969115 w 969114"/>
              <a:gd name="connsiteY1" fmla="*/ 25420 h 327225"/>
              <a:gd name="connsiteX2" fmla="*/ 867606 w 969114"/>
              <a:gd name="connsiteY2" fmla="*/ 310368 h 327225"/>
              <a:gd name="connsiteX3" fmla="*/ 42839 w 969114"/>
              <a:gd name="connsiteY3" fmla="*/ 327225 h 327225"/>
              <a:gd name="connsiteX4" fmla="*/ 75250 w 969114"/>
              <a:gd name="connsiteY4" fmla="*/ 21685 h 327225"/>
              <a:gd name="connsiteX0" fmla="*/ 63820 w 1000533"/>
              <a:gd name="connsiteY0" fmla="*/ 3775 h 725404"/>
              <a:gd name="connsiteX1" fmla="*/ 1000533 w 1000533"/>
              <a:gd name="connsiteY1" fmla="*/ 423599 h 725404"/>
              <a:gd name="connsiteX2" fmla="*/ 899024 w 1000533"/>
              <a:gd name="connsiteY2" fmla="*/ 708547 h 725404"/>
              <a:gd name="connsiteX3" fmla="*/ 74257 w 1000533"/>
              <a:gd name="connsiteY3" fmla="*/ 725404 h 725404"/>
              <a:gd name="connsiteX4" fmla="*/ 63820 w 1000533"/>
              <a:gd name="connsiteY4" fmla="*/ 3775 h 725404"/>
              <a:gd name="connsiteX0" fmla="*/ 61278 w 1009676"/>
              <a:gd name="connsiteY0" fmla="*/ 3843 h 716804"/>
              <a:gd name="connsiteX1" fmla="*/ 1009676 w 1009676"/>
              <a:gd name="connsiteY1" fmla="*/ 414999 h 716804"/>
              <a:gd name="connsiteX2" fmla="*/ 908167 w 1009676"/>
              <a:gd name="connsiteY2" fmla="*/ 699947 h 716804"/>
              <a:gd name="connsiteX3" fmla="*/ 83400 w 1009676"/>
              <a:gd name="connsiteY3" fmla="*/ 716804 h 716804"/>
              <a:gd name="connsiteX4" fmla="*/ 61278 w 1009676"/>
              <a:gd name="connsiteY4" fmla="*/ 3843 h 716804"/>
              <a:gd name="connsiteX0" fmla="*/ 61706 w 1015947"/>
              <a:gd name="connsiteY0" fmla="*/ 52807 h 765768"/>
              <a:gd name="connsiteX1" fmla="*/ 1015946 w 1015947"/>
              <a:gd name="connsiteY1" fmla="*/ 53654 h 765768"/>
              <a:gd name="connsiteX2" fmla="*/ 908595 w 1015947"/>
              <a:gd name="connsiteY2" fmla="*/ 748911 h 765768"/>
              <a:gd name="connsiteX3" fmla="*/ 83828 w 1015947"/>
              <a:gd name="connsiteY3" fmla="*/ 765768 h 765768"/>
              <a:gd name="connsiteX4" fmla="*/ 61706 w 1015947"/>
              <a:gd name="connsiteY4" fmla="*/ 52807 h 765768"/>
              <a:gd name="connsiteX0" fmla="*/ 61706 w 1016689"/>
              <a:gd name="connsiteY0" fmla="*/ 52807 h 765768"/>
              <a:gd name="connsiteX1" fmla="*/ 1015946 w 1016689"/>
              <a:gd name="connsiteY1" fmla="*/ 53654 h 765768"/>
              <a:gd name="connsiteX2" fmla="*/ 1016689 w 1016689"/>
              <a:gd name="connsiteY2" fmla="*/ 162340 h 765768"/>
              <a:gd name="connsiteX3" fmla="*/ 83828 w 1016689"/>
              <a:gd name="connsiteY3" fmla="*/ 765768 h 765768"/>
              <a:gd name="connsiteX4" fmla="*/ 61706 w 1016689"/>
              <a:gd name="connsiteY4" fmla="*/ 52807 h 765768"/>
              <a:gd name="connsiteX0" fmla="*/ 68743 w 1023726"/>
              <a:gd name="connsiteY0" fmla="*/ 8501 h 123333"/>
              <a:gd name="connsiteX1" fmla="*/ 1022983 w 1023726"/>
              <a:gd name="connsiteY1" fmla="*/ 9348 h 123333"/>
              <a:gd name="connsiteX2" fmla="*/ 1023726 w 1023726"/>
              <a:gd name="connsiteY2" fmla="*/ 118034 h 123333"/>
              <a:gd name="connsiteX3" fmla="*/ 67493 w 1023726"/>
              <a:gd name="connsiteY3" fmla="*/ 123333 h 123333"/>
              <a:gd name="connsiteX4" fmla="*/ 68743 w 1023726"/>
              <a:gd name="connsiteY4" fmla="*/ 8501 h 123333"/>
              <a:gd name="connsiteX0" fmla="*/ 1250 w 956233"/>
              <a:gd name="connsiteY0" fmla="*/ 8501 h 123333"/>
              <a:gd name="connsiteX1" fmla="*/ 955490 w 956233"/>
              <a:gd name="connsiteY1" fmla="*/ 9348 h 123333"/>
              <a:gd name="connsiteX2" fmla="*/ 956233 w 956233"/>
              <a:gd name="connsiteY2" fmla="*/ 118034 h 123333"/>
              <a:gd name="connsiteX3" fmla="*/ 0 w 956233"/>
              <a:gd name="connsiteY3" fmla="*/ 123333 h 123333"/>
              <a:gd name="connsiteX4" fmla="*/ 1250 w 956233"/>
              <a:gd name="connsiteY4" fmla="*/ 8501 h 123333"/>
              <a:gd name="connsiteX0" fmla="*/ 1250 w 956233"/>
              <a:gd name="connsiteY0" fmla="*/ 0 h 114832"/>
              <a:gd name="connsiteX1" fmla="*/ 955490 w 956233"/>
              <a:gd name="connsiteY1" fmla="*/ 847 h 114832"/>
              <a:gd name="connsiteX2" fmla="*/ 956233 w 956233"/>
              <a:gd name="connsiteY2" fmla="*/ 109533 h 114832"/>
              <a:gd name="connsiteX3" fmla="*/ 0 w 956233"/>
              <a:gd name="connsiteY3" fmla="*/ 114832 h 114832"/>
              <a:gd name="connsiteX4" fmla="*/ 1250 w 956233"/>
              <a:gd name="connsiteY4" fmla="*/ 0 h 114832"/>
              <a:gd name="connsiteX0" fmla="*/ 1250 w 2363741"/>
              <a:gd name="connsiteY0" fmla="*/ 0 h 280916"/>
              <a:gd name="connsiteX1" fmla="*/ 955490 w 2363741"/>
              <a:gd name="connsiteY1" fmla="*/ 847 h 280916"/>
              <a:gd name="connsiteX2" fmla="*/ 2363741 w 2363741"/>
              <a:gd name="connsiteY2" fmla="*/ 280903 h 280916"/>
              <a:gd name="connsiteX3" fmla="*/ 0 w 2363741"/>
              <a:gd name="connsiteY3" fmla="*/ 114832 h 280916"/>
              <a:gd name="connsiteX4" fmla="*/ 1250 w 2363741"/>
              <a:gd name="connsiteY4" fmla="*/ 0 h 280916"/>
              <a:gd name="connsiteX0" fmla="*/ 1250 w 3031703"/>
              <a:gd name="connsiteY0" fmla="*/ 0 h 281579"/>
              <a:gd name="connsiteX1" fmla="*/ 955490 w 3031703"/>
              <a:gd name="connsiteY1" fmla="*/ 847 h 281579"/>
              <a:gd name="connsiteX2" fmla="*/ 2973728 w 3031703"/>
              <a:gd name="connsiteY2" fmla="*/ 94058 h 281579"/>
              <a:gd name="connsiteX3" fmla="*/ 2363741 w 3031703"/>
              <a:gd name="connsiteY3" fmla="*/ 280903 h 281579"/>
              <a:gd name="connsiteX4" fmla="*/ 0 w 3031703"/>
              <a:gd name="connsiteY4" fmla="*/ 114832 h 281579"/>
              <a:gd name="connsiteX5" fmla="*/ 1250 w 3031703"/>
              <a:gd name="connsiteY5" fmla="*/ 0 h 281579"/>
              <a:gd name="connsiteX0" fmla="*/ 1250 w 3031703"/>
              <a:gd name="connsiteY0" fmla="*/ 185212 h 466791"/>
              <a:gd name="connsiteX1" fmla="*/ 687390 w 3031703"/>
              <a:gd name="connsiteY1" fmla="*/ 0 h 466791"/>
              <a:gd name="connsiteX2" fmla="*/ 2973728 w 3031703"/>
              <a:gd name="connsiteY2" fmla="*/ 279270 h 466791"/>
              <a:gd name="connsiteX3" fmla="*/ 2363741 w 3031703"/>
              <a:gd name="connsiteY3" fmla="*/ 466115 h 466791"/>
              <a:gd name="connsiteX4" fmla="*/ 0 w 3031703"/>
              <a:gd name="connsiteY4" fmla="*/ 300044 h 466791"/>
              <a:gd name="connsiteX5" fmla="*/ 1250 w 3031703"/>
              <a:gd name="connsiteY5" fmla="*/ 185212 h 466791"/>
              <a:gd name="connsiteX0" fmla="*/ 1250 w 2989265"/>
              <a:gd name="connsiteY0" fmla="*/ 186547 h 468166"/>
              <a:gd name="connsiteX1" fmla="*/ 687390 w 2989265"/>
              <a:gd name="connsiteY1" fmla="*/ 1335 h 468166"/>
              <a:gd name="connsiteX2" fmla="*/ 1934849 w 2989265"/>
              <a:gd name="connsiteY2" fmla="*/ 74961 h 468166"/>
              <a:gd name="connsiteX3" fmla="*/ 2973728 w 2989265"/>
              <a:gd name="connsiteY3" fmla="*/ 280605 h 468166"/>
              <a:gd name="connsiteX4" fmla="*/ 2363741 w 2989265"/>
              <a:gd name="connsiteY4" fmla="*/ 467450 h 468166"/>
              <a:gd name="connsiteX5" fmla="*/ 0 w 2989265"/>
              <a:gd name="connsiteY5" fmla="*/ 301379 h 468166"/>
              <a:gd name="connsiteX6" fmla="*/ 1250 w 2989265"/>
              <a:gd name="connsiteY6" fmla="*/ 186547 h 468166"/>
              <a:gd name="connsiteX0" fmla="*/ 101790 w 3089805"/>
              <a:gd name="connsiteY0" fmla="*/ 186547 h 468165"/>
              <a:gd name="connsiteX1" fmla="*/ 787930 w 3089805"/>
              <a:gd name="connsiteY1" fmla="*/ 1335 h 468165"/>
              <a:gd name="connsiteX2" fmla="*/ 2035389 w 3089805"/>
              <a:gd name="connsiteY2" fmla="*/ 74961 h 468165"/>
              <a:gd name="connsiteX3" fmla="*/ 3074268 w 3089805"/>
              <a:gd name="connsiteY3" fmla="*/ 280605 h 468165"/>
              <a:gd name="connsiteX4" fmla="*/ 2464281 w 3089805"/>
              <a:gd name="connsiteY4" fmla="*/ 467450 h 468165"/>
              <a:gd name="connsiteX5" fmla="*/ 0 w 3089805"/>
              <a:gd name="connsiteY5" fmla="*/ 360135 h 468165"/>
              <a:gd name="connsiteX6" fmla="*/ 101790 w 3089805"/>
              <a:gd name="connsiteY6" fmla="*/ 186547 h 468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9805" h="468165">
                <a:moveTo>
                  <a:pt x="101790" y="186547"/>
                </a:moveTo>
                <a:lnTo>
                  <a:pt x="787930" y="1335"/>
                </a:lnTo>
                <a:cubicBezTo>
                  <a:pt x="1082270" y="-7470"/>
                  <a:pt x="1654333" y="28416"/>
                  <a:pt x="2035389" y="74961"/>
                </a:cubicBezTo>
                <a:cubicBezTo>
                  <a:pt x="2416445" y="121506"/>
                  <a:pt x="2974860" y="224983"/>
                  <a:pt x="3074268" y="280605"/>
                </a:cubicBezTo>
                <a:cubicBezTo>
                  <a:pt x="3173676" y="336227"/>
                  <a:pt x="2775585" y="479493"/>
                  <a:pt x="2464281" y="467450"/>
                </a:cubicBezTo>
                <a:cubicBezTo>
                  <a:pt x="2145537" y="469216"/>
                  <a:pt x="318744" y="358369"/>
                  <a:pt x="0" y="360135"/>
                </a:cubicBezTo>
                <a:cubicBezTo>
                  <a:pt x="417" y="321858"/>
                  <a:pt x="101373" y="224824"/>
                  <a:pt x="101790" y="186547"/>
                </a:cubicBezTo>
                <a:close/>
              </a:path>
            </a:pathLst>
          </a:custGeom>
          <a:solidFill>
            <a:schemeClr val="accent6">
              <a:lumMod val="75000"/>
              <a:alpha val="37000"/>
            </a:schemeClr>
          </a:solidFill>
          <a:ln w="6350">
            <a:solidFill>
              <a:schemeClr val="tx1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628" tIns="29314" rIns="58628" bIns="29314" spcCol="0" rtlCol="0" anchor="ctr"/>
          <a:lstStyle/>
          <a:p>
            <a:pPr algn="ctr"/>
            <a:endParaRPr lang="ru-RU" sz="1155">
              <a:solidFill>
                <a:prstClr val="white"/>
              </a:solidFill>
            </a:endParaRPr>
          </a:p>
        </p:txBody>
      </p:sp>
      <p:cxnSp>
        <p:nvCxnSpPr>
          <p:cNvPr id="114" name="Прямая соединительная линия 113">
            <a:extLst>
              <a:ext uri="{FF2B5EF4-FFF2-40B4-BE49-F238E27FC236}">
                <a16:creationId xmlns:a16="http://schemas.microsoft.com/office/drawing/2014/main" xmlns="" id="{20F54554-ED38-48F7-90E5-68786807ACEB}"/>
              </a:ext>
            </a:extLst>
          </p:cNvPr>
          <p:cNvCxnSpPr>
            <a:cxnSpLocks/>
            <a:stCxn id="111" idx="0"/>
          </p:cNvCxnSpPr>
          <p:nvPr/>
        </p:nvCxnSpPr>
        <p:spPr>
          <a:xfrm flipH="1" flipV="1">
            <a:off x="4423992" y="4488199"/>
            <a:ext cx="225960" cy="41788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Скругленный прямоугольник 323">
            <a:extLst>
              <a:ext uri="{FF2B5EF4-FFF2-40B4-BE49-F238E27FC236}">
                <a16:creationId xmlns:a16="http://schemas.microsoft.com/office/drawing/2014/main" xmlns="" id="{22EA49C1-9372-443D-9B2E-C9C2AA46A50A}"/>
              </a:ext>
            </a:extLst>
          </p:cNvPr>
          <p:cNvSpPr/>
          <p:nvPr/>
        </p:nvSpPr>
        <p:spPr>
          <a:xfrm>
            <a:off x="647579" y="4349547"/>
            <a:ext cx="860105" cy="26706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75762" tIns="75762" rIns="75762" bIns="75762" rtlCol="0" anchor="ctr"/>
          <a:lstStyle>
            <a:defPPr marL="0" marR="0" indent="0" algn="l" defTabSz="537623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058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1pPr>
            <a:lvl2pPr marL="0" marR="0" indent="134406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2pPr>
            <a:lvl3pPr marL="0" marR="0" indent="268812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3pPr>
            <a:lvl4pPr marL="0" marR="0" indent="40321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4pPr>
            <a:lvl5pPr marL="0" marR="0" indent="537623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5pPr>
            <a:lvl6pPr marL="0" marR="0" indent="672029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6pPr>
            <a:lvl7pPr marL="0" marR="0" indent="806435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7pPr>
            <a:lvl8pPr marL="0" marR="0" indent="940841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8pPr>
            <a:lvl9pPr marL="0" marR="0" indent="1075247" algn="l" defTabSz="268812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6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defRPr>
            </a:lvl9pPr>
          </a:lstStyle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2023                                             территория оврага</a:t>
            </a:r>
          </a:p>
          <a:p>
            <a:pPr algn="ctr" defTabSz="219797">
              <a:defRPr/>
            </a:pPr>
            <a:r>
              <a:rPr lang="ru-RU" sz="385" b="1" dirty="0">
                <a:solidFill>
                  <a:prstClr val="black"/>
                </a:solidFill>
                <a:latin typeface="Trebuchet MS" pitchFamily="34" charset="0"/>
                <a:ea typeface="Calibri" panose="020F0502020204030204" pitchFamily="34" charset="0"/>
              </a:rPr>
              <a:t> ПИП Тушинский</a:t>
            </a:r>
          </a:p>
        </p:txBody>
      </p:sp>
      <p:cxnSp>
        <p:nvCxnSpPr>
          <p:cNvPr id="120" name="Прямая соединительная линия 119">
            <a:extLst>
              <a:ext uri="{FF2B5EF4-FFF2-40B4-BE49-F238E27FC236}">
                <a16:creationId xmlns:a16="http://schemas.microsoft.com/office/drawing/2014/main" xmlns="" id="{04FF04BD-B329-4B29-B512-3A452C932743}"/>
              </a:ext>
            </a:extLst>
          </p:cNvPr>
          <p:cNvCxnSpPr>
            <a:cxnSpLocks/>
            <a:stCxn id="119" idx="0"/>
          </p:cNvCxnSpPr>
          <p:nvPr/>
        </p:nvCxnSpPr>
        <p:spPr>
          <a:xfrm flipH="1" flipV="1">
            <a:off x="971840" y="3733313"/>
            <a:ext cx="105792" cy="616234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832833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3"/>
            <a:ext cx="9144001" cy="4952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33374" y="784138"/>
            <a:ext cx="4101006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i="1" dirty="0">
                <a:solidFill>
                  <a:prstClr val="black"/>
                </a:solidFill>
              </a:rPr>
              <a:t>Цель работ. Актуальность проведения работ.</a:t>
            </a:r>
          </a:p>
          <a:p>
            <a:pPr>
              <a:spcAft>
                <a:spcPts val="0"/>
              </a:spcAft>
            </a:pPr>
            <a:r>
              <a:rPr lang="ru-RU" sz="1300" dirty="0"/>
              <a:t>Разработка проектно-сметной документации для дальнейшего комплексного благоустройства и озеленения территорий для осуществления пешеходного транзита, предоставления возможности активного и пассивного отдыха и досуга всех демографических групп населения, на всем протяжении времени года.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49" y="784138"/>
            <a:ext cx="3095625" cy="2022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5" y="2806832"/>
            <a:ext cx="4143375" cy="257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132" y="3483107"/>
            <a:ext cx="4191986" cy="256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51808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38449" y="523875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Проезд </a:t>
            </a:r>
            <a:r>
              <a:rPr lang="ru-RU" dirty="0" err="1"/>
              <a:t>Донелайтиса</a:t>
            </a:r>
            <a:r>
              <a:rPr lang="ru-RU" dirty="0"/>
              <a:t>, д.30, д.32</a:t>
            </a:r>
          </a:p>
        </p:txBody>
      </p:sp>
      <p:pic>
        <p:nvPicPr>
          <p:cNvPr id="14" name="Picture 2" descr="C:\Users\Вячеслав\Desktop\ЮТ 27.05\WhatsApp Image 2022-05-27 at 09.50.55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6381" y="1181718"/>
            <a:ext cx="4366163" cy="2383300"/>
          </a:xfrm>
          <a:prstGeom prst="rect">
            <a:avLst/>
          </a:prstGeom>
          <a:noFill/>
        </p:spPr>
      </p:pic>
      <p:pic>
        <p:nvPicPr>
          <p:cNvPr id="16" name="Picture 3" descr="C:\Users\Вячеслав\Desktop\ЮТ 27.05\WhatsApp Image 2022-05-27 at 09.50.55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75" y="3670590"/>
            <a:ext cx="4366124" cy="3027528"/>
          </a:xfrm>
          <a:prstGeom prst="rect">
            <a:avLst/>
          </a:prstGeom>
          <a:noFill/>
        </p:spPr>
      </p:pic>
      <p:pic>
        <p:nvPicPr>
          <p:cNvPr id="17" name="Picture 3" descr="C:\Users\Вячеслав\Desktop\ЮТ 27.05\WhatsApp Image 2022-05-27 at 09.50.56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6116" y="3670590"/>
            <a:ext cx="4334493" cy="3027528"/>
          </a:xfrm>
          <a:prstGeom prst="rect">
            <a:avLst/>
          </a:prstGeom>
          <a:noFill/>
        </p:spPr>
      </p:pic>
      <p:sp>
        <p:nvSpPr>
          <p:cNvPr id="18" name="TextBox 17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05875" y="1144821"/>
            <a:ext cx="424785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В настоящее время дворовые территории многоквартирных домов нуждаются в комплексном благоустройстве, поскольку на указанных территориях длительное время не проводились мероприятия по благоустройству. </a:t>
            </a:r>
          </a:p>
          <a:p>
            <a:pPr algn="just"/>
            <a:r>
              <a:rPr lang="ru-RU" sz="1400" dirty="0"/>
              <a:t>На территориях огромное количество </a:t>
            </a:r>
            <a:r>
              <a:rPr lang="ru-RU" sz="1400" dirty="0" err="1"/>
              <a:t>самотопов</a:t>
            </a:r>
            <a:r>
              <a:rPr lang="ru-RU" sz="1400" dirty="0"/>
              <a:t> подлежащих обустройству, детские площадки с неусовершенствованным покрытием, недостаточное количество современного безопасного игрового оборудования.</a:t>
            </a:r>
          </a:p>
        </p:txBody>
      </p:sp>
    </p:spTree>
    <p:extLst>
      <p:ext uri="{BB962C8B-B14F-4D97-AF65-F5344CB8AC3E}">
        <p14:creationId xmlns:p14="http://schemas.microsoft.com/office/powerpoint/2010/main" val="908410342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692696"/>
            <a:ext cx="3888432" cy="4608512"/>
          </a:xfrm>
          <a:solidFill>
            <a:schemeClr val="accent4">
              <a:lumMod val="20000"/>
              <a:lumOff val="80000"/>
              <a:alpha val="72000"/>
            </a:schemeClr>
          </a:solidFill>
          <a:ln w="38100">
            <a:solidFill>
              <a:schemeClr val="bg2">
                <a:lumMod val="25000"/>
              </a:schemeClr>
            </a:solidFill>
          </a:ln>
        </p:spPr>
        <p:txBody>
          <a:bodyPr>
            <a:noAutofit/>
          </a:bodyPr>
          <a:lstStyle/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Выполнены работы по окраске стен, потолков, выполнен ремонт и окраска дверных заполнений, частичный ремонт напольного покрытия, ремонт и оконных блоков и откосов, ремонт входных групп, частичная замена осветительных приборов, частичный ремонт и окраска металлических конструктивных элементов.</a:t>
            </a: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Работы выполнены в полном объеме с соблюдением технологического процесса.</a:t>
            </a:r>
          </a:p>
          <a:p>
            <a:r>
              <a:rPr lang="ru-RU" sz="18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При выполнении работ использовались сертифицированные материалы, безопасные для жизни и здоровья граждан.</a:t>
            </a:r>
            <a:endParaRPr lang="ru-RU" sz="1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1EE5382-2F09-8180-1AF3-2EED95FFD4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36" y="692697"/>
            <a:ext cx="1782198" cy="237626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32AF8D-F875-724D-7560-D17CFAEE4E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36" y="3504390"/>
            <a:ext cx="1782198" cy="1838256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A7512B8-4CE4-8D77-99CD-D0EA05AA25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851" y="684174"/>
            <a:ext cx="1887210" cy="238478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917F941-8F4C-581E-B306-37DB0B6FE8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1" r="19636"/>
          <a:stretch/>
        </p:blipFill>
        <p:spPr>
          <a:xfrm rot="5400000">
            <a:off x="6684948" y="3490533"/>
            <a:ext cx="1838256" cy="1865969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6096DA8-F6F3-B20B-C8F2-FFB118DB79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1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78216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725" y="419100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Проезд </a:t>
            </a:r>
            <a:r>
              <a:rPr lang="ru-RU" dirty="0" err="1"/>
              <a:t>Донелайтиса</a:t>
            </a:r>
            <a:r>
              <a:rPr lang="ru-RU" dirty="0"/>
              <a:t>, д.30, д.32</a:t>
            </a:r>
          </a:p>
        </p:txBody>
      </p:sp>
      <p:pic>
        <p:nvPicPr>
          <p:cNvPr id="16" name="Picture 2" descr="C:\Users\Вячеслав\Desktop\ЮТ 27.05\WhatsApp Image 2022-05-27 at 09.50.5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084" y="1026381"/>
            <a:ext cx="4367915" cy="2719346"/>
          </a:xfrm>
          <a:prstGeom prst="rect">
            <a:avLst/>
          </a:prstGeom>
          <a:noFill/>
        </p:spPr>
      </p:pic>
      <p:pic>
        <p:nvPicPr>
          <p:cNvPr id="17" name="Picture 4" descr="C:\Users\Вячеслав\Desktop\ЮТ 27.05\WhatsApp Image 2022-05-27 at 09.50.57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49" y="1026381"/>
            <a:ext cx="4333461" cy="2719346"/>
          </a:xfrm>
          <a:prstGeom prst="rect">
            <a:avLst/>
          </a:prstGeom>
          <a:noFill/>
        </p:spPr>
      </p:pic>
      <p:pic>
        <p:nvPicPr>
          <p:cNvPr id="18" name="Picture 3" descr="C:\Users\Вячеслав\Desktop\ЮТ 27.05\WhatsApp Image 2022-05-27 at 09.50.57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376" y="3840977"/>
            <a:ext cx="4287327" cy="2862962"/>
          </a:xfrm>
          <a:prstGeom prst="rect">
            <a:avLst/>
          </a:prstGeom>
          <a:noFill/>
        </p:spPr>
      </p:pic>
      <p:pic>
        <p:nvPicPr>
          <p:cNvPr id="19" name="Picture 5" descr="C:\Users\Вячеслав\Desktop\ЮТ 27.05\WhatsApp Image 2022-05-27 at 09.50.57 (3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49" y="3840977"/>
            <a:ext cx="4349949" cy="2916581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2070690600"/>
      </p:ext>
    </p:extLst>
  </p:cSld>
  <p:clrMapOvr>
    <a:masterClrMapping/>
  </p:clrMapOvr>
  <p:transition spd="slow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725" y="419100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Проезд </a:t>
            </a:r>
            <a:r>
              <a:rPr lang="ru-RU" dirty="0" err="1"/>
              <a:t>Донелайтиса</a:t>
            </a:r>
            <a:r>
              <a:rPr lang="ru-RU" dirty="0"/>
              <a:t>, д.26, д.28</a:t>
            </a:r>
          </a:p>
        </p:txBody>
      </p:sp>
      <p:pic>
        <p:nvPicPr>
          <p:cNvPr id="7" name="Picture 2" descr="C:\Users\Вячеслав\Desktop\ЮТ 27.05\WhatsApp Image 2022-05-27 at 12.18.09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245" y="1036238"/>
            <a:ext cx="4285754" cy="2679589"/>
          </a:xfrm>
          <a:prstGeom prst="rect">
            <a:avLst/>
          </a:prstGeom>
          <a:noFill/>
        </p:spPr>
      </p:pic>
      <p:pic>
        <p:nvPicPr>
          <p:cNvPr id="8" name="Picture 4" descr="C:\Users\Вячеслав\Desktop\ЮТ 27.05\WhatsApp Image 2022-05-27 at 12.18.10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1144" y="1036238"/>
            <a:ext cx="4300010" cy="2695492"/>
          </a:xfrm>
          <a:prstGeom prst="rect">
            <a:avLst/>
          </a:prstGeom>
          <a:noFill/>
        </p:spPr>
      </p:pic>
      <p:pic>
        <p:nvPicPr>
          <p:cNvPr id="9" name="Picture 3" descr="C:\Users\Вячеслав\Desktop\ЮТ 27.05\WhatsApp Image 2022-05-27 at 12.18.09 (3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245" y="3859562"/>
            <a:ext cx="4298815" cy="2819246"/>
          </a:xfrm>
          <a:prstGeom prst="rect">
            <a:avLst/>
          </a:prstGeom>
          <a:noFill/>
        </p:spPr>
      </p:pic>
      <p:pic>
        <p:nvPicPr>
          <p:cNvPr id="10" name="Picture 3" descr="C:\Users\Вячеслав\Desktop\ЮТ 27.05\WhatsApp Image 2022-05-27 at 12.18.11 (3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6590" y="3808095"/>
            <a:ext cx="4389118" cy="2870713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3596516246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99214" y="533400"/>
            <a:ext cx="2545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Фабрициуса улица, д.56</a:t>
            </a:r>
          </a:p>
        </p:txBody>
      </p:sp>
      <p:pic>
        <p:nvPicPr>
          <p:cNvPr id="7" name="Picture 4" descr="C:\Users\Вячеслав\Desktop\ЮТ 27.05\WhatsApp Image 2022-05-27 at 12.32.50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93" y="982235"/>
            <a:ext cx="4308155" cy="2754523"/>
          </a:xfrm>
          <a:prstGeom prst="rect">
            <a:avLst/>
          </a:prstGeom>
          <a:noFill/>
        </p:spPr>
      </p:pic>
      <p:pic>
        <p:nvPicPr>
          <p:cNvPr id="9" name="Picture 3" descr="C:\Users\Вячеслав\Desktop\ЮТ 27.05\WhatsApp Image 2022-05-27 at 12.32.48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760" y="3878165"/>
            <a:ext cx="4347486" cy="2703443"/>
          </a:xfrm>
          <a:prstGeom prst="rect">
            <a:avLst/>
          </a:prstGeom>
          <a:noFill/>
        </p:spPr>
      </p:pic>
      <p:pic>
        <p:nvPicPr>
          <p:cNvPr id="10" name="Picture 5" descr="C:\Users\Вячеслав\Desktop\ЮТ 27.05\WhatsApp Image 2022-05-27 at 12.32.5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991843"/>
            <a:ext cx="4331294" cy="2744916"/>
          </a:xfrm>
          <a:prstGeom prst="rect">
            <a:avLst/>
          </a:prstGeom>
          <a:noFill/>
        </p:spPr>
      </p:pic>
      <p:pic>
        <p:nvPicPr>
          <p:cNvPr id="12" name="Picture 2" descr="C:\Users\Вячеслав\Desktop\ЮТ 27.05\WhatsApp Image 2022-05-27 at 12.32.49 (3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3878165"/>
            <a:ext cx="4395250" cy="270344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3649865758"/>
      </p:ext>
    </p:extLst>
  </p:cSld>
  <p:clrMapOvr>
    <a:masterClrMapping/>
  </p:clrMapOvr>
  <p:transition spd="slow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725" y="419100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Проезд </a:t>
            </a:r>
            <a:r>
              <a:rPr lang="ru-RU" dirty="0" err="1"/>
              <a:t>Донелайтиса</a:t>
            </a:r>
            <a:r>
              <a:rPr lang="ru-RU" dirty="0"/>
              <a:t>, д.34, д.36</a:t>
            </a:r>
          </a:p>
        </p:txBody>
      </p:sp>
      <p:pic>
        <p:nvPicPr>
          <p:cNvPr id="7" name="Picture 2" descr="C:\Users\Вячеслав\Desktop\ЮТ 27.05\WhatsApp Image 2022-05-27 at 09.50.40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204" y="860485"/>
            <a:ext cx="4373592" cy="2889849"/>
          </a:xfrm>
          <a:prstGeom prst="rect">
            <a:avLst/>
          </a:prstGeom>
          <a:noFill/>
        </p:spPr>
      </p:pic>
      <p:pic>
        <p:nvPicPr>
          <p:cNvPr id="8" name="Picture 4" descr="C:\Users\Вячеслав\Desktop\ЮТ 27.05\WhatsApp Image 2022-05-27 at 09.50.40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8072" y="860485"/>
            <a:ext cx="4356339" cy="2917881"/>
          </a:xfrm>
          <a:prstGeom prst="rect">
            <a:avLst/>
          </a:prstGeom>
          <a:noFill/>
        </p:spPr>
      </p:pic>
      <p:pic>
        <p:nvPicPr>
          <p:cNvPr id="9" name="Picture 3" descr="C:\Users\Вячеслав\Desktop\ЮТ 27.05\WhatsApp Image 2022-05-27 at 09.50.40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457" y="3908887"/>
            <a:ext cx="4356339" cy="2664621"/>
          </a:xfrm>
          <a:prstGeom prst="rect">
            <a:avLst/>
          </a:prstGeom>
          <a:noFill/>
        </p:spPr>
      </p:pic>
      <p:pic>
        <p:nvPicPr>
          <p:cNvPr id="10" name="Picture 5" descr="C:\Users\Вячеслав\Desktop\ЮТ 27.05\WhatsApp Image 2022-05-27 at 09.50.4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28072" y="3908887"/>
            <a:ext cx="4373592" cy="2682501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2558761340"/>
      </p:ext>
    </p:extLst>
  </p:cSld>
  <p:clrMapOvr>
    <a:masterClrMapping/>
  </p:clrMapOvr>
  <p:transition spd="slow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52725" y="419100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Проезд </a:t>
            </a:r>
            <a:r>
              <a:rPr lang="ru-RU" dirty="0" err="1"/>
              <a:t>Донелайтиса</a:t>
            </a:r>
            <a:r>
              <a:rPr lang="ru-RU" dirty="0"/>
              <a:t>, д.34, д.36</a:t>
            </a:r>
          </a:p>
        </p:txBody>
      </p:sp>
      <p:pic>
        <p:nvPicPr>
          <p:cNvPr id="11" name="Picture 4" descr="C:\Users\Вячеслав\Desktop\ЮТ 27.05\WhatsApp Image 2022-05-27 at 09.50.41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132" y="893280"/>
            <a:ext cx="4387079" cy="2926398"/>
          </a:xfrm>
          <a:prstGeom prst="rect">
            <a:avLst/>
          </a:prstGeom>
          <a:noFill/>
        </p:spPr>
      </p:pic>
      <p:pic>
        <p:nvPicPr>
          <p:cNvPr id="12" name="Picture 6" descr="C:\Users\Вячеслав\Desktop\ЮТ 27.05\WhatsApp Image 2022-05-27 at 09.50.41 (4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893279"/>
            <a:ext cx="4425350" cy="2866385"/>
          </a:xfrm>
          <a:prstGeom prst="rect">
            <a:avLst/>
          </a:prstGeom>
          <a:noFill/>
        </p:spPr>
      </p:pic>
      <p:pic>
        <p:nvPicPr>
          <p:cNvPr id="13" name="Picture 3" descr="C:\Users\Вячеслав\Desktop\ЮТ 27.05\WhatsApp Image 2022-05-27 at 09.50.41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132" y="3923254"/>
            <a:ext cx="4342937" cy="2691441"/>
          </a:xfrm>
          <a:prstGeom prst="rect">
            <a:avLst/>
          </a:prstGeom>
          <a:noFill/>
        </p:spPr>
      </p:pic>
      <p:pic>
        <p:nvPicPr>
          <p:cNvPr id="14" name="Picture 2" descr="C:\Users\Вячеслав\Desktop\ЮТ 27.05\WhatsApp Image 2022-05-27 at 09.50.4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06503" y="3923254"/>
            <a:ext cx="4390846" cy="2738519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2545111556"/>
      </p:ext>
    </p:extLst>
  </p:cSld>
  <p:clrMapOvr>
    <a:masterClrMapping/>
  </p:clrMapOvr>
  <p:transition spd="slow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9900" y="419100"/>
            <a:ext cx="2287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Улица Туристская, д.5</a:t>
            </a:r>
          </a:p>
        </p:txBody>
      </p:sp>
      <p:pic>
        <p:nvPicPr>
          <p:cNvPr id="7" name="Picture 3" descr="C:\Users\Вячеслав\Desktop\ЮТ 27.05\WhatsApp Image 2022-05-27 at 12.35.15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200" y="788432"/>
            <a:ext cx="4291695" cy="2902227"/>
          </a:xfrm>
          <a:prstGeom prst="rect">
            <a:avLst/>
          </a:prstGeom>
          <a:noFill/>
        </p:spPr>
      </p:pic>
      <p:pic>
        <p:nvPicPr>
          <p:cNvPr id="8" name="Picture 2" descr="C:\Users\Вячеслав\Desktop\ЮТ 27.05\WhatsApp Image 2022-05-27 at 12.35.14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9" y="788431"/>
            <a:ext cx="4310116" cy="2902227"/>
          </a:xfrm>
          <a:prstGeom prst="rect">
            <a:avLst/>
          </a:prstGeom>
          <a:noFill/>
        </p:spPr>
      </p:pic>
      <p:pic>
        <p:nvPicPr>
          <p:cNvPr id="9" name="Picture 3" descr="C:\Users\Вячеслав\Desktop\ЮТ 27.05\WhatsApp Image 2022-05-27 at 12.35.16 (3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200" y="3835181"/>
            <a:ext cx="4341412" cy="2755126"/>
          </a:xfrm>
          <a:prstGeom prst="rect">
            <a:avLst/>
          </a:prstGeom>
          <a:noFill/>
        </p:spPr>
      </p:pic>
      <p:pic>
        <p:nvPicPr>
          <p:cNvPr id="10" name="Picture 4" descr="C:\Users\Вячеслав\Desktop\ЮТ 27.05\WhatsApp Image 2022-05-27 at 12.35.15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3835181"/>
            <a:ext cx="4397071" cy="2755126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</p:spTree>
    <p:extLst>
      <p:ext uri="{BB962C8B-B14F-4D97-AF65-F5344CB8AC3E}">
        <p14:creationId xmlns:p14="http://schemas.microsoft.com/office/powerpoint/2010/main" val="986813542"/>
      </p:ext>
    </p:extLst>
  </p:cSld>
  <p:clrMapOvr>
    <a:masterClrMapping/>
  </p:clrMapOvr>
  <p:transition spd="slow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9900" y="419100"/>
            <a:ext cx="2552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Улица Фабрициуса, д.24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30854" y="49768"/>
            <a:ext cx="508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Существующее состояние дворовой территории 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3"/>
          <a:stretch>
            <a:fillRect/>
          </a:stretch>
        </p:blipFill>
        <p:spPr>
          <a:xfrm>
            <a:off x="85726" y="1104900"/>
            <a:ext cx="4629148" cy="2505075"/>
          </a:xfrm>
          <a:prstGeom prst="rect">
            <a:avLst/>
          </a:prstGeom>
        </p:spPr>
      </p:pic>
      <p:pic>
        <p:nvPicPr>
          <p:cNvPr id="13" name="Рисунок 12"/>
          <p:cNvPicPr/>
          <p:nvPr/>
        </p:nvPicPr>
        <p:blipFill>
          <a:blip r:embed="rId4"/>
          <a:stretch>
            <a:fillRect/>
          </a:stretch>
        </p:blipFill>
        <p:spPr>
          <a:xfrm>
            <a:off x="4800599" y="1104899"/>
            <a:ext cx="4248151" cy="2505075"/>
          </a:xfrm>
          <a:prstGeom prst="rect">
            <a:avLst/>
          </a:prstGeom>
        </p:spPr>
      </p:pic>
      <p:pic>
        <p:nvPicPr>
          <p:cNvPr id="14" name="Рисунок 13"/>
          <p:cNvPicPr/>
          <p:nvPr/>
        </p:nvPicPr>
        <p:blipFill>
          <a:blip r:embed="rId5"/>
          <a:stretch>
            <a:fillRect/>
          </a:stretch>
        </p:blipFill>
        <p:spPr>
          <a:xfrm>
            <a:off x="85727" y="3752849"/>
            <a:ext cx="4629148" cy="267652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/>
          <a:stretch>
            <a:fillRect/>
          </a:stretch>
        </p:blipFill>
        <p:spPr>
          <a:xfrm>
            <a:off x="4876800" y="3752849"/>
            <a:ext cx="417195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39236"/>
      </p:ext>
    </p:extLst>
  </p:cSld>
  <p:clrMapOvr>
    <a:masterClrMapping/>
  </p:clrMapOvr>
  <p:transition spd="slow">
    <p:pull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3"/>
            <a:ext cx="9144000" cy="1180769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00934" y="1965960"/>
            <a:ext cx="8189842" cy="2208477"/>
          </a:xfrm>
          <a:prstGeom prst="rect">
            <a:avLst/>
          </a:prstGeom>
        </p:spPr>
        <p:txBody>
          <a:bodyPr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7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деятельности </a:t>
            </a:r>
            <a:endParaRPr lang="ru-RU" sz="4700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7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47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«Жилищник района Южное Тушино» </a:t>
            </a:r>
            <a:endParaRPr lang="ru-RU" sz="4700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7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7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 содержания ОДХ и объектов озеленения </a:t>
            </a:r>
            <a:r>
              <a:rPr lang="ru-RU" sz="47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7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году.</a:t>
            </a:r>
          </a:p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908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049049" y="799739"/>
            <a:ext cx="6850352" cy="67378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Е</a:t>
            </a:r>
            <a:r>
              <a:rPr lang="ru-RU" sz="18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жедневно  обслуживается  </a:t>
            </a:r>
            <a:r>
              <a:rPr lang="ru-RU" sz="1800" b="1" u="sng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25 объектов </a:t>
            </a:r>
            <a:r>
              <a:rPr lang="ru-RU" sz="18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дорожного хозяйства на территории района общей площадью </a:t>
            </a:r>
            <a:r>
              <a:rPr lang="ru-RU" sz="1800" b="1" u="sng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211893 кв. м</a:t>
            </a:r>
            <a:r>
              <a:rPr lang="ru-RU" sz="1800" b="1" u="sng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600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735025"/>
              </p:ext>
            </p:extLst>
          </p:nvPr>
        </p:nvGraphicFramePr>
        <p:xfrm>
          <a:off x="1049048" y="1473519"/>
          <a:ext cx="6908798" cy="49815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10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70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250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910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740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36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570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9587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№ п/п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Наименование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500" u="none" strike="noStrike">
                          <a:effectLst/>
                        </a:rPr>
                        <a:t>ID </a:t>
                      </a:r>
                      <a:r>
                        <a:rPr lang="ru-RU" sz="500" u="none" strike="noStrike">
                          <a:effectLst/>
                        </a:rPr>
                        <a:t>ОГХ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Протяженность объекта, п.м.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Общая площадь ОДХ по ТС, кв.м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 главной оси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 всем осям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 лоткам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32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ГОСУДАРСТВЕННОЕ БЮДЖЕТНОЕ УЧРЕЖДЕНИЕ ГОРОДА МОСКВЫ «ЖИЛИЩНИК РАЙОНА ЮЖНОЕ ТУШИНО»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 категория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Аэродромная улица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10004655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664,8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664,8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1381,1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10663,9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 к вл.27 к.3 по Лодочной ул. от внутриквартального пр-да до Банной усадьбы)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176797820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41,7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1038,9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 к гаражам (Походный пр-д, д.26 к.3) вдоль забора РТС «Тушино-2» до ГСК «Луч»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176775400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138,84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138,84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104,11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1093,46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 к ОВД Южное Тушино от Сходненской ул.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176733560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166,9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1148,9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635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 к храму в честь священномученника Ермогена, Патриарха Московского и Всея Руси в Южном Тушино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780874685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72,4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 dirty="0">
                          <a:effectLst/>
                        </a:rPr>
                        <a:t>72,4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123,6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531,73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 от ул.В.Петушкова к «АТ-2М»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176714070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93,8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93,8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169,3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1208,6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Въезды вдоль подстанции Герцево к гаражам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178200810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281,7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407,4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282,9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3781,4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Дорога к пристани Захарково (вдоль вл.50 по ул Свободы)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750350626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536,2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Нелидовская улица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10004673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859,9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859,9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1652,2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12277,5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Новопоселковая улица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10004674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644,8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644,8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1315,4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11441,8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Окружная улица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10004675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863,4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863,4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1679,8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12170,1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Парусный проезд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10004676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404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404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864,5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5730,5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Пересечение Лодочной ул. и Сходненской ул. (въезд к Западному мосту)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176813500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211,9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211,9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251,3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2696,8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Походный проезд, вл.2 (участок дороги вдоль автостоянки к Спецстрой России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176813150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188,1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188,1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355,8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2189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Пр-д вдоль д.47 по б-ру Яна Райниса от Светлогорского пр-да до троллеб. круга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176798160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155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155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398,6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3050,2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проезд Донелайтиса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10004663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1599,9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1599,9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3363,7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31947,4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Проезд от Василия Петушкова улицы до Походного проезда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10004684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424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424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542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6928,3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0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Проезд от Походного проезда до д. 3 по ул. В. Петушкова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10004457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170,9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170,9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338,5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2746,6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1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1.19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Светлогорский проезд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10004688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845,7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845,7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1681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16964,8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2"/>
                  </a:ext>
                </a:extLst>
              </a:tr>
              <a:tr h="19739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1.20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улица Свободы местный проезд района «Южное Тушино»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718202283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1330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1330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2553,9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17921,9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3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1.21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Фабричный проезд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10004697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545,3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545,3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998,1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11290,4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4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1.22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Цветочный проезд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10004702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469,9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469,9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556,5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5878,7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5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1.23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Штурвальная улица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10004701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682,27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682,27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1416,37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11539,33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6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Итого п</a:t>
                      </a:r>
                      <a:r>
                        <a:rPr lang="en-US" sz="500" u="none" strike="noStrike">
                          <a:effectLst/>
                        </a:rPr>
                        <a:t>o 3 </a:t>
                      </a:r>
                      <a:r>
                        <a:rPr lang="ru-RU" sz="500" u="none" strike="noStrike">
                          <a:effectLst/>
                        </a:rPr>
                        <a:t>категория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10934,91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11153,61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20237,28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174776,42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7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4 категория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8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2.1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Василия Петушкова улица (пойма)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10004678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1276,05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1276,05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2487,01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22568,5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29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2.2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проезд Досфлота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10004664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246,97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1389,68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2615,85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14548,56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30"/>
                  </a:ext>
                </a:extLst>
              </a:tr>
              <a:tr h="1127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Итого п</a:t>
                      </a:r>
                      <a:r>
                        <a:rPr lang="en-US" sz="500" u="none" strike="noStrike">
                          <a:effectLst/>
                        </a:rPr>
                        <a:t>o 4 </a:t>
                      </a:r>
                      <a:r>
                        <a:rPr lang="ru-RU" sz="500" u="none" strike="noStrike">
                          <a:effectLst/>
                        </a:rPr>
                        <a:t>категория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1523,02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2665,73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5102,86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37117,06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31"/>
                  </a:ext>
                </a:extLst>
              </a:tr>
              <a:tr h="293279"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Итого по ГОСУДАРСТВЕННОЕ БЮДЖЕТНОЕ УЧРЕЖДЕНИЕ ГОРОДА МОСКВЫ «ЖИЛИЩНИК РАЙОНА ЮЖНОЕ ТУШИНО»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12457,93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13819,34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>
                          <a:effectLst/>
                        </a:rPr>
                        <a:t>25340,14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500" u="none" strike="noStrike" dirty="0">
                          <a:effectLst/>
                        </a:rPr>
                        <a:t>211893,48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4926" marR="4926" marT="4926" marB="0" anchor="b"/>
                </a:tc>
                <a:extLst>
                  <a:ext uri="{0D108BD9-81ED-4DB2-BD59-A6C34878D82A}">
                    <a16:rowId xmlns:a16="http://schemas.microsoft.com/office/drawing/2014/main" xmlns="" val="100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2206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049048" y="799739"/>
            <a:ext cx="7045901" cy="134756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Основная </a:t>
            </a:r>
            <a:r>
              <a:rPr lang="ru-RU" sz="26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работа учреждения в летний период — это мойка и механизированное подметание проезжей части и тротуаров; очистка тротуаров, парковок </a:t>
            </a: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Picture 63"/>
          <p:cNvPicPr/>
          <p:nvPr/>
        </p:nvPicPr>
        <p:blipFill rotWithShape="1">
          <a:blip r:embed="rId3"/>
          <a:srcRect b="4102"/>
          <a:stretch/>
        </p:blipFill>
        <p:spPr>
          <a:xfrm>
            <a:off x="238104" y="2447144"/>
            <a:ext cx="4128413" cy="3077657"/>
          </a:xfrm>
          <a:prstGeom prst="rect">
            <a:avLst/>
          </a:prstGeom>
        </p:spPr>
      </p:pic>
      <p:pic>
        <p:nvPicPr>
          <p:cNvPr id="6" name="Picture 69"/>
          <p:cNvPicPr/>
          <p:nvPr/>
        </p:nvPicPr>
        <p:blipFill>
          <a:blip r:embed="rId4"/>
          <a:stretch/>
        </p:blipFill>
        <p:spPr>
          <a:xfrm>
            <a:off x="4489808" y="2447144"/>
            <a:ext cx="4315146" cy="307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540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27584" y="933195"/>
            <a:ext cx="2808311" cy="2211565"/>
          </a:xfrm>
          <a:solidFill>
            <a:schemeClr val="bg1">
              <a:lumMod val="85000"/>
              <a:alpha val="55000"/>
            </a:schemeClr>
          </a:solidFill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рамках мероприятий по подготовке жилого фонда к весенне-летней эксплуатации 2022г. произведены следующие работы:</a:t>
            </a:r>
          </a:p>
          <a:p>
            <a:pPr>
              <a:spcAft>
                <a:spcPts val="0"/>
              </a:spcAft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локальный ремонт кровли </a:t>
            </a:r>
            <a:r>
              <a:rPr lang="ru-RU" sz="16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7 домов. </a:t>
            </a:r>
          </a:p>
          <a:p>
            <a:endParaRPr lang="ru-RU" sz="1600" dirty="0"/>
          </a:p>
        </p:txBody>
      </p:sp>
      <p:pic>
        <p:nvPicPr>
          <p:cNvPr id="1028" name="Picture 4" descr="C:\Users\user\Desktop\ФОТО ДЛЯ ПРЕЗЕНТАЦИИ\Св.40, п.4-коз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90723"/>
            <a:ext cx="2808311" cy="2115120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user\Desktop\ФОТО ДЛЯ ПРЕЗЕНТАЦИИ\св.42,п.8-коз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87" y="3490723"/>
            <a:ext cx="4120759" cy="2092022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user\Desktop\ФОТО ДЛЯ ПРЕЗЕНТАЦИИ\IMG-20170422-WA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86" y="933195"/>
            <a:ext cx="1752408" cy="2173989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B7D71FE-8A85-E0AE-F2E3-DDF03F0257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5698497"/>
            <a:ext cx="9144000" cy="1176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0CF8FE-9C49-2E31-1C1D-C5645480EA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-12582"/>
            <a:ext cx="9144001" cy="787179"/>
          </a:xfrm>
          <a:prstGeom prst="rect">
            <a:avLst/>
          </a:prstGeom>
        </p:spPr>
      </p:pic>
      <p:pic>
        <p:nvPicPr>
          <p:cNvPr id="1027" name="Picture 3" descr="C:\Users\user\Desktop\ФОТО ДЛЯ ПРЕЗЕНТАЦИИ\IMG-20170424-WA004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138" y="933194"/>
            <a:ext cx="1752408" cy="2173989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597" y="114233"/>
            <a:ext cx="8640960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Подготовка жилого фонда  к весенне-летней эксплуатации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8470292"/>
      </p:ext>
    </p:extLst>
  </p:cSld>
  <p:clrMapOvr>
    <a:masterClrMapping/>
  </p:clrMapOvr>
  <p:transition spd="slow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4" name="Picture 2" descr="C:\Users\Васильев\Downloads\WhatsApp Image 2022-07-18 at 07.26.3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6" y="1773129"/>
            <a:ext cx="4415656" cy="33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Васильев\Downloads\WhatsApp Image 2022-07-18 at 06.52.0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218" y="1773129"/>
            <a:ext cx="4415656" cy="331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2008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43"/>
          <a:stretch/>
        </p:blipFill>
        <p:spPr bwMode="auto">
          <a:xfrm>
            <a:off x="425201" y="1514262"/>
            <a:ext cx="3137744" cy="294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976" y="1514262"/>
            <a:ext cx="5248672" cy="2944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8493006"/>
      </p:ext>
    </p:extLst>
  </p:cSld>
  <p:clrMapOvr>
    <a:masterClrMapping/>
  </p:clrMapOvr>
  <p:transition spd="slow">
    <p:pull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xmlns="" id="{0E127AF2-EC21-4201-BFA2-6819A0395C1E}"/>
              </a:ext>
            </a:extLst>
          </p:cNvPr>
          <p:cNvSpPr txBox="1">
            <a:spLocks/>
          </p:cNvSpPr>
          <p:nvPr/>
        </p:nvSpPr>
        <p:spPr>
          <a:xfrm>
            <a:off x="1049048" y="799739"/>
            <a:ext cx="7045901" cy="134756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6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</a:t>
            </a:r>
            <a:r>
              <a:rPr lang="ru-RU" sz="26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зимний период </a:t>
            </a:r>
            <a:endParaRPr lang="ru-RU" sz="2600" dirty="0" smtClean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600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основной </a:t>
            </a:r>
            <a:r>
              <a:rPr lang="ru-RU" sz="26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задачей  содержания дорог заключается в уборке снега, ликвидации снеговых уплотнений и наката, гололеда</a:t>
            </a:r>
          </a:p>
          <a:p>
            <a:pPr algn="ctr"/>
            <a:endParaRPr lang="ru-RU" sz="26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ru-RU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26" name="Picture 2" descr="C:\Users\Васильев\Downloads\WhatsApp Image 2023-01-16 at 12.33.39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" t="-708" r="-3237" b="708"/>
          <a:stretch/>
        </p:blipFill>
        <p:spPr bwMode="auto">
          <a:xfrm>
            <a:off x="4836045" y="2147297"/>
            <a:ext cx="4409575" cy="248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Васильев\Downloads\WhatsApp Image 2023-01-16 at 12.28.19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74" y="2147298"/>
            <a:ext cx="4411725" cy="248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587215"/>
      </p:ext>
    </p:extLst>
  </p:cSld>
  <p:clrMapOvr>
    <a:masterClrMapping/>
  </p:clrMapOvr>
  <p:transition spd="slow">
    <p:pull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2051" name="Picture 3" descr="C:\Users\Васильев\Downloads\WhatsApp Image 2023-01-16 at 12.33.39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0"/>
          <a:stretch/>
        </p:blipFill>
        <p:spPr bwMode="auto">
          <a:xfrm>
            <a:off x="753439" y="1571947"/>
            <a:ext cx="3948280" cy="245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Васильев\Downloads\WhatsApp Image 2023-01-16 at 10.49.53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9"/>
          <a:stretch/>
        </p:blipFill>
        <p:spPr bwMode="auto">
          <a:xfrm>
            <a:off x="4975548" y="1571947"/>
            <a:ext cx="3635052" cy="24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Васильев\Downloads\WhatsApp Image 2023-01-15 at 10.56.01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b="12618"/>
          <a:stretch/>
        </p:blipFill>
        <p:spPr bwMode="auto">
          <a:xfrm>
            <a:off x="753439" y="4165600"/>
            <a:ext cx="4035040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Васильев\Downloads\WhatsApp Image 2023-01-14 at 14.54.25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8"/>
          <a:stretch/>
        </p:blipFill>
        <p:spPr bwMode="auto">
          <a:xfrm>
            <a:off x="4962254" y="4165600"/>
            <a:ext cx="3648346" cy="219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454506"/>
      </p:ext>
    </p:extLst>
  </p:cSld>
  <p:clrMapOvr>
    <a:masterClrMapping/>
  </p:clrMapOvr>
  <p:transition spd="slow">
    <p:pull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6500" y="787181"/>
            <a:ext cx="702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обслуживании ГБУ «Жилищник района Южное Тушино» находится каток с искусственным льдом по адресу </a:t>
            </a:r>
          </a:p>
          <a:p>
            <a:pPr algn="ctr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Василия </a:t>
            </a:r>
            <a:r>
              <a:rPr lang="ru-RU" dirty="0" err="1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Петушкова</a:t>
            </a:r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 2</a:t>
            </a:r>
          </a:p>
          <a:p>
            <a:pPr algn="ctr"/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Васильев\Downloads\WhatsApp Image 2022-12-26 at 10.16.35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5"/>
          <a:stretch/>
        </p:blipFill>
        <p:spPr bwMode="auto">
          <a:xfrm>
            <a:off x="2131510" y="1710511"/>
            <a:ext cx="5173080" cy="352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03200" y="5358011"/>
            <a:ext cx="863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– 1800 </a:t>
            </a:r>
            <a:r>
              <a:rPr lang="ru-RU" b="1" dirty="0" err="1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кв.м</a:t>
            </a:r>
            <a:r>
              <a:rPr lang="ru-RU" b="1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объекте установлено внешнее освещение. Каток отлично подходит для сеансов катания или же спортивных мероприятий. Оборудован трибунами, кабинами для запасных игроков, скамейками, раздевалками, музыкальным оборудованием, урнами.   </a:t>
            </a:r>
          </a:p>
        </p:txBody>
      </p:sp>
    </p:spTree>
    <p:extLst>
      <p:ext uri="{BB962C8B-B14F-4D97-AF65-F5344CB8AC3E}">
        <p14:creationId xmlns:p14="http://schemas.microsoft.com/office/powerpoint/2010/main" val="3150792109"/>
      </p:ext>
    </p:extLst>
  </p:cSld>
  <p:clrMapOvr>
    <a:masterClrMapping/>
  </p:clrMapOvr>
  <p:transition spd="slow">
    <p:pull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6500" y="787181"/>
            <a:ext cx="7023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«Жилищник района Южное Тушино»</a:t>
            </a:r>
          </a:p>
          <a:p>
            <a:pPr algn="ctr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обслуживает 81 объект озеленения общей площадью 660 326,6 кв. м</a:t>
            </a:r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24FAFE-2406-145F-4A77-8A5E9BD8F5BB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7" b="10944"/>
          <a:stretch/>
        </p:blipFill>
        <p:spPr>
          <a:xfrm>
            <a:off x="213835" y="1508774"/>
            <a:ext cx="4169727" cy="24667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7C5797-2168-996D-DD99-80FC0218D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508774"/>
            <a:ext cx="4407668" cy="24667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FDDBF52-913E-2B64-90E4-B99059A75F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835" y="4090659"/>
            <a:ext cx="4169727" cy="2360941"/>
          </a:xfrm>
          <a:prstGeom prst="rect">
            <a:avLst/>
          </a:prstGeom>
        </p:spPr>
      </p:pic>
      <p:pic>
        <p:nvPicPr>
          <p:cNvPr id="10" name="Picture 6" descr="C:\Users\Васильев\Downloads\WhatsApp Image 2022-07-18 at 16.00.35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8"/>
          <a:stretch/>
        </p:blipFill>
        <p:spPr bwMode="auto">
          <a:xfrm>
            <a:off x="4571999" y="4090659"/>
            <a:ext cx="4407668" cy="236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8605111"/>
      </p:ext>
    </p:extLst>
  </p:cSld>
  <p:clrMapOvr>
    <a:masterClrMapping/>
  </p:clrMapOvr>
  <p:transition spd="slow">
    <p:pull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06500" y="787181"/>
            <a:ext cx="70231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подведомственной территории </a:t>
            </a:r>
            <a:r>
              <a:rPr lang="ru-RU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располагается 32 цветника общей площадью 2003,7 кв. м., на которых в 2022 г.  было высажено рассады в количестве 234 878 шт.</a:t>
            </a:r>
          </a:p>
          <a:p>
            <a:pPr algn="ctr"/>
            <a:endParaRPr lang="ru-RU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Васильев\Downloads\WhatsApp Image 2023-01-16 at 12.07.03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0644"/>
          <a:stretch/>
        </p:blipFill>
        <p:spPr bwMode="auto">
          <a:xfrm>
            <a:off x="317516" y="1809710"/>
            <a:ext cx="4013169" cy="3009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4" descr="Изображение выглядит как трава, внешний, дерево&#10;&#10;Автоматически созданное описание">
            <a:extLst>
              <a:ext uri="{FF2B5EF4-FFF2-40B4-BE49-F238E27FC236}">
                <a16:creationId xmlns:a16="http://schemas.microsoft.com/office/drawing/2014/main" xmlns="" id="{FC13C0C9-B13E-F831-0F66-B9DB80C02A47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r="8886"/>
          <a:stretch/>
        </p:blipFill>
        <p:spPr>
          <a:xfrm>
            <a:off x="4571999" y="1809710"/>
            <a:ext cx="4381501" cy="2494852"/>
          </a:xfrm>
          <a:prstGeom prst="rect">
            <a:avLst/>
          </a:prstGeom>
        </p:spPr>
      </p:pic>
      <p:pic>
        <p:nvPicPr>
          <p:cNvPr id="6147" name="Picture 3" descr="C:\Users\Васильев\Downloads\WhatsApp Image 2023-01-16 at 12.00.4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15" y="4304562"/>
            <a:ext cx="4013169" cy="22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Васильев\Downloads\WhatsApp Image 2023-01-16 at 12.01.12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2" r="1972" b="8601"/>
          <a:stretch/>
        </p:blipFill>
        <p:spPr bwMode="auto">
          <a:xfrm>
            <a:off x="4571999" y="4304562"/>
            <a:ext cx="4381501" cy="22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09910"/>
      </p:ext>
    </p:extLst>
  </p:cSld>
  <p:clrMapOvr>
    <a:masterClrMapping/>
  </p:clrMapOvr>
  <p:transition spd="slow">
    <p:pull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7172" name="Picture 4" descr="WhatsApp Image 2022-06-10 at 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9"/>
          <a:stretch/>
        </p:blipFill>
        <p:spPr bwMode="auto">
          <a:xfrm>
            <a:off x="2027554" y="876300"/>
            <a:ext cx="4890011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WhatsApp Image 2022-06-10 at 06.58.4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54" y="3740150"/>
            <a:ext cx="4890011" cy="2927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515009"/>
      </p:ext>
    </p:extLst>
  </p:cSld>
  <p:clrMapOvr>
    <a:masterClrMapping/>
  </p:clrMapOvr>
  <p:transition spd="slow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787179"/>
          </a:xfrm>
          <a:prstGeom prst="rect">
            <a:avLst/>
          </a:prstGeom>
        </p:spPr>
      </p:pic>
      <p:pic>
        <p:nvPicPr>
          <p:cNvPr id="8194" name="Picture 2" descr="WhatsApp Image 2022-06-10 at 0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34"/>
          <a:stretch/>
        </p:blipFill>
        <p:spPr bwMode="auto">
          <a:xfrm>
            <a:off x="2108199" y="901699"/>
            <a:ext cx="4927600" cy="24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WhatsApp Image 2022-06-10 at 0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2"/>
          <a:stretch/>
        </p:blipFill>
        <p:spPr bwMode="auto">
          <a:xfrm>
            <a:off x="2108198" y="3471542"/>
            <a:ext cx="4927601" cy="3156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1440937"/>
      </p:ext>
    </p:extLst>
  </p:cSld>
  <p:clrMapOvr>
    <a:masterClrMapping/>
  </p:clrMapOvr>
  <p:transition spd="slow">
    <p:pull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-1" y="2"/>
            <a:ext cx="9144001" cy="4190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3"/>
            <a:ext cx="9144000" cy="1180769"/>
          </a:xfrm>
          <a:prstGeom prst="rect">
            <a:avLst/>
          </a:prstGeom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500934" y="1965960"/>
            <a:ext cx="8189842" cy="2208477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>
                <a:solidFill>
                  <a:srgbClr val="4656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" sz="4800" dirty="0">
              <a:solidFill>
                <a:srgbClr val="4472C4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9000"/>
              </a:lnSpc>
            </a:pPr>
            <a: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918661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80533" y="382600"/>
            <a:ext cx="3035682" cy="2708809"/>
          </a:xfrm>
          <a:solidFill>
            <a:schemeClr val="bg1">
              <a:lumMod val="75000"/>
              <a:alpha val="44000"/>
            </a:schemeClr>
          </a:solidFill>
          <a:ln w="25400">
            <a:noFill/>
          </a:ln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промывка фасадов </a:t>
            </a:r>
          </a:p>
          <a:p>
            <a:pPr>
              <a:spcAft>
                <a:spcPts val="0"/>
              </a:spcAft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313 домов, 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объеме-7 367 089м2, </a:t>
            </a:r>
          </a:p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ремонт цоколей </a:t>
            </a:r>
          </a:p>
          <a:p>
            <a:pPr>
              <a:spcAft>
                <a:spcPts val="0"/>
              </a:spcAft>
            </a:pP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298 домов,</a:t>
            </a: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в объеме 46 132 м2.</a:t>
            </a:r>
          </a:p>
        </p:txBody>
      </p:sp>
      <p:pic>
        <p:nvPicPr>
          <p:cNvPr id="2050" name="Picture 2" descr="C:\Users\user\Desktop\ФОТО ДЛЯ ПРЕЗЕНТАЦИИ\IMG-20170502-WA0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909" y="3307247"/>
            <a:ext cx="2943938" cy="2281994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О ДЛЯ ПРЕЗЕНТАЦИИ\IMG-20170418-WA0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911" y="382599"/>
            <a:ext cx="2943937" cy="270881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</p:spPr>
      </p:pic>
      <p:pic>
        <p:nvPicPr>
          <p:cNvPr id="2057" name="Picture 9" descr="C:\Users\user\Desktop\ФОТО ДЛЯ ПРЕЗЕНТАЦИИ\Сходненская42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899" y="3307247"/>
            <a:ext cx="2063578" cy="2281993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\Desktop\ФОТО ДЛЯ ПРЕЗЕНТАЦИИ\IMG-20170426-WA007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900" y="382599"/>
            <a:ext cx="2063577" cy="2708810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\Desktop\ФОТО ДЛЯ ПРЕЗЕНТАЦИИ\IMG-20170426-WA01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533" y="3307248"/>
            <a:ext cx="3035680" cy="2281993"/>
          </a:xfrm>
          <a:prstGeom prst="rect">
            <a:avLst/>
          </a:prstGeom>
          <a:ln w="12700"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CDA51F3-AE90-93C2-31B8-B060C0D25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18242" y="5670579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38606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264753" y="326607"/>
            <a:ext cx="3051664" cy="2166289"/>
          </a:xfrm>
          <a:solidFill>
            <a:schemeClr val="bg1">
              <a:lumMod val="85000"/>
              <a:alpha val="52000"/>
            </a:schemeClr>
          </a:solidFill>
          <a:ln w="25400">
            <a:noFill/>
          </a:ln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ru-RU" sz="2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ремонт входных групп -</a:t>
            </a:r>
          </a:p>
          <a:p>
            <a:pPr>
              <a:spcAft>
                <a:spcPts val="0"/>
              </a:spcAft>
            </a:pP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298 домов,</a:t>
            </a:r>
          </a:p>
          <a:p>
            <a:pPr>
              <a:spcAft>
                <a:spcPts val="0"/>
              </a:spcAft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ремонт систем водоотведения - </a:t>
            </a:r>
            <a:r>
              <a:rPr lang="ru-RU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273 домов,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объеме 3 243м2</a:t>
            </a:r>
          </a:p>
          <a:p>
            <a:pPr>
              <a:spcAft>
                <a:spcPts val="0"/>
              </a:spcAft>
            </a:pPr>
            <a:endParaRPr lang="ru-RU" sz="2400" b="1" u="sng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endParaRPr lang="ru-RU" sz="2400" dirty="0"/>
          </a:p>
        </p:txBody>
      </p:sp>
      <p:pic>
        <p:nvPicPr>
          <p:cNvPr id="2054" name="Picture 6" descr="C:\Users\user\Desktop\ФОТО ДЛЯ ПРЕЗЕНТАЦИИ\WhatsApp Image 2017-04-26 at 12.55.5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53" y="3102266"/>
            <a:ext cx="3051664" cy="2200775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 ДЛЯ ПРЕЗЕНТАЦИИ\ФКР\Нелидовская 5\WP_20171124_10_17_14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5" y="3102266"/>
            <a:ext cx="1797854" cy="225172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-20170404-WA00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54" y="331957"/>
            <a:ext cx="1797855" cy="216456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\Desktop\ФОТО ДЛЯ ПРЕЗЕНТАЦИИ\Своб 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39" t="398" r="3589" b="-2248"/>
          <a:stretch/>
        </p:blipFill>
        <p:spPr bwMode="auto">
          <a:xfrm>
            <a:off x="2880754" y="3076791"/>
            <a:ext cx="1797856" cy="225172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О ДЛЯ ПРЕЗЕНТАЦИИ\WhatsApp Image 2017-04-26 at 12.53.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5" y="324877"/>
            <a:ext cx="1797855" cy="2166290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051C064-EF33-5C0A-589F-A397BD0A8E5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1"/>
            <a:ext cx="9144000" cy="118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0079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27584" y="1196751"/>
            <a:ext cx="4320480" cy="3968431"/>
          </a:xfrm>
          <a:solidFill>
            <a:schemeClr val="accent4">
              <a:lumMod val="20000"/>
              <a:lumOff val="80000"/>
              <a:alpha val="6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>
            <a:normAutofit fontScale="85000" lnSpcReduction="10000"/>
          </a:bodyPr>
          <a:lstStyle/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В рамках мероприятий по подготовке жилого фонда к осенне-зимней эксплуатации 2022-2023г.: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проведены гидравлические испытания систем центрального отопления жилых домов;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проведены проверки общедомовых узлов учета систем центрального отопления и горячего водоснабжения;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выполнено техническое освидетельствование лифтового оборудования;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проведена проверка работы систем </a:t>
            </a:r>
            <a:r>
              <a:rPr lang="ru-RU" sz="19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дымоудаления</a:t>
            </a: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и противопожарной автоматики;</a:t>
            </a:r>
          </a:p>
          <a:p>
            <a:pPr>
              <a:spcAft>
                <a:spcPts val="0"/>
              </a:spcAft>
            </a:pPr>
            <a:r>
              <a:rPr lang="ru-RU" sz="19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- проведена проверка вентиляционных каналов жилых домов.</a:t>
            </a:r>
          </a:p>
          <a:p>
            <a:pPr>
              <a:spcAft>
                <a:spcPts val="0"/>
              </a:spcAft>
            </a:pPr>
            <a:endParaRPr lang="ru-RU" sz="3100" dirty="0">
              <a:solidFill>
                <a:schemeClr val="accent1">
                  <a:lumMod val="75000"/>
                </a:schemeClr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54FFA7F-26DA-EF12-77CC-00322401F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93759"/>
          <a:stretch/>
        </p:blipFill>
        <p:spPr>
          <a:xfrm>
            <a:off x="0" y="0"/>
            <a:ext cx="9144001" cy="787179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>
          <a:xfrm>
            <a:off x="359532" y="260648"/>
            <a:ext cx="8424936" cy="787179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marL="228600" indent="-2286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28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Font typeface="Georgia" pitchFamily="18" charset="0"/>
              <a:buNone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/>
                <a:ea typeface="Times New Roman"/>
              </a:rPr>
              <a:t>Подготовка жилого фонда к осенне-зимней эксплуатации</a:t>
            </a: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9BA5DCF-B5D4-85FB-14C4-8F91525E4D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" t="79149"/>
          <a:stretch/>
        </p:blipFill>
        <p:spPr>
          <a:xfrm>
            <a:off x="0" y="5677231"/>
            <a:ext cx="9144000" cy="1180769"/>
          </a:xfrm>
          <a:prstGeom prst="rect">
            <a:avLst/>
          </a:prstGeom>
        </p:spPr>
      </p:pic>
      <p:pic>
        <p:nvPicPr>
          <p:cNvPr id="6" name="Picture 4" descr="C:\Users\user\Desktop\ФОТО ДЛЯ ПРЕЗЕНТАЦИИ\ПРЕЗЕНТАЦИЯ МКД 2017\Свободы 32 ЦО.JPG">
            <a:extLst>
              <a:ext uri="{FF2B5EF4-FFF2-40B4-BE49-F238E27FC236}">
                <a16:creationId xmlns:a16="http://schemas.microsoft.com/office/drawing/2014/main" xmlns="" id="{DD82F6B0-CFCC-1681-D260-CD424E50C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58" y="3111310"/>
            <a:ext cx="2742531" cy="2053873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user\Desktop\ФОТО ДЛЯ ПРЕЗЕНТАЦИИ\ПРЕЗЕНТАЦИЯ МКД 2017\IMG_5371.JPG">
            <a:extLst>
              <a:ext uri="{FF2B5EF4-FFF2-40B4-BE49-F238E27FC236}">
                <a16:creationId xmlns:a16="http://schemas.microsoft.com/office/drawing/2014/main" xmlns="" id="{977C5671-C57A-F885-37E2-D9AD32B87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7259" y="1199127"/>
            <a:ext cx="2742532" cy="1639084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22042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3548</TotalTime>
  <Words>2830</Words>
  <Application>Microsoft Office PowerPoint</Application>
  <PresentationFormat>Экран (4:3)</PresentationFormat>
  <Paragraphs>602</Paragraphs>
  <Slides>69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69</vt:i4>
      </vt:variant>
    </vt:vector>
  </HeadingPairs>
  <TitlesOfParts>
    <vt:vector size="79" baseType="lpstr">
      <vt:lpstr>Arial</vt:lpstr>
      <vt:lpstr>Calibri</vt:lpstr>
      <vt:lpstr>Franklin Gothic Book</vt:lpstr>
      <vt:lpstr>Georgia</vt:lpstr>
      <vt:lpstr>Helvetica</vt:lpstr>
      <vt:lpstr>Tahoma</vt:lpstr>
      <vt:lpstr>Times New Roman</vt:lpstr>
      <vt:lpstr>TimesNewRomanPS-BoldMT</vt:lpstr>
      <vt:lpstr>Trebuchet MS</vt:lpstr>
      <vt:lpstr>Воздушный поток</vt:lpstr>
      <vt:lpstr>ПРЕЗЕНТАЦИЯ  к докладу по работе  ГБУ «Жилищник района  Южное Тушино»  в 2022 году </vt:lpstr>
      <vt:lpstr>Презентация PowerPoint</vt:lpstr>
      <vt:lpstr>Создание температурно-влажностного режима в чердачных помещениях </vt:lpstr>
      <vt:lpstr> Планово-предупредительный ремонт подъездов </vt:lpstr>
      <vt:lpstr>Презентация PowerPoint</vt:lpstr>
      <vt:lpstr>Подготовка жилого фонда  к весенне-летней эксплуатации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Эксплуатация  жилого фонда  района  Южное Тушино  в 2017году.</dc:title>
  <dc:creator>user</dc:creator>
  <cp:lastModifiedBy>User</cp:lastModifiedBy>
  <cp:revision>85</cp:revision>
  <cp:lastPrinted>2023-03-10T12:11:05Z</cp:lastPrinted>
  <dcterms:created xsi:type="dcterms:W3CDTF">2017-11-29T11:15:50Z</dcterms:created>
  <dcterms:modified xsi:type="dcterms:W3CDTF">2023-03-15T05:35:34Z</dcterms:modified>
</cp:coreProperties>
</file>